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7" r:id="rId3"/>
    <p:sldId id="259" r:id="rId4"/>
    <p:sldId id="258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2F09"/>
    <a:srgbClr val="9E480E"/>
    <a:srgbClr val="D76213"/>
    <a:srgbClr val="548235"/>
    <a:srgbClr val="BF9000"/>
    <a:srgbClr val="E13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82-4089-9F9C-8C520CE0E472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82-4089-9F9C-8C520CE0E47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82-4089-9F9C-8C520CE0E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F9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3-4A7B-84D3-9BEB0DD43241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3-4A7B-84D3-9BEB0DD432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3-4A7B-84D3-9BEB0DD43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4823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D0-4B21-967E-44A7AFE046A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D0-4B21-967E-44A7AFE046A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D0-4B21-967E-44A7AFE04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82-4089-9F9C-8C520CE0E472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82-4089-9F9C-8C520CE0E47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82-4089-9F9C-8C520CE0E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F9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3-4A7B-84D3-9BEB0DD43241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3-4A7B-84D3-9BEB0DD432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3-4A7B-84D3-9BEB0DD43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4823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D0-4B21-967E-44A7AFE046A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D0-4B21-967E-44A7AFE046A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D0-4B21-967E-44A7AFE04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0D4D1-D4EC-AD45-94AB-E78F41EE6D61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B3BED6-CF52-4B4A-80DF-C16DEE8E383E}" type="pres">
      <dgm:prSet presAssocID="{ACB0D4D1-D4EC-AD45-94AB-E78F41EE6D61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7985F78-B381-3943-A712-FD6F68C151FC}" type="presOf" srcId="{ACB0D4D1-D4EC-AD45-94AB-E78F41EE6D61}" destId="{84B3BED6-CF52-4B4A-80DF-C16DEE8E38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8C258-3740-4F76-944B-2ADD6BE56683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9B8C633-252F-42D7-B1FF-EF52471A00D0}">
      <dgm:prSet/>
      <dgm:spPr/>
      <dgm:t>
        <a:bodyPr/>
        <a:lstStyle/>
        <a:p>
          <a:r>
            <a:rPr lang="en-US"/>
            <a:t>Compare discussion on social media surrounding the two Olympians</a:t>
          </a:r>
        </a:p>
      </dgm:t>
    </dgm:pt>
    <dgm:pt modelId="{312AC9BD-53B2-455F-9B3B-03BF9A97B8B3}" type="parTrans" cxnId="{944A04C8-A2D7-4240-9763-817294F7145A}">
      <dgm:prSet/>
      <dgm:spPr/>
      <dgm:t>
        <a:bodyPr/>
        <a:lstStyle/>
        <a:p>
          <a:endParaRPr lang="en-US"/>
        </a:p>
      </dgm:t>
    </dgm:pt>
    <dgm:pt modelId="{849B13C4-2CDC-492C-A109-F62FCF5438C7}" type="sibTrans" cxnId="{944A04C8-A2D7-4240-9763-817294F7145A}">
      <dgm:prSet/>
      <dgm:spPr/>
      <dgm:t>
        <a:bodyPr/>
        <a:lstStyle/>
        <a:p>
          <a:endParaRPr lang="en-US"/>
        </a:p>
      </dgm:t>
    </dgm:pt>
    <dgm:pt modelId="{D0F44743-F7B4-409B-AA70-9233BC517560}">
      <dgm:prSet/>
      <dgm:spPr/>
      <dgm:t>
        <a:bodyPr/>
        <a:lstStyle/>
        <a:p>
          <a:r>
            <a:rPr lang="en-US" dirty="0"/>
            <a:t>Determine if the sentiments are driven by influencers</a:t>
          </a:r>
        </a:p>
      </dgm:t>
    </dgm:pt>
    <dgm:pt modelId="{37668C9A-CBC2-44D0-820B-93FCD7DA32B4}" type="parTrans" cxnId="{D68827A1-55C9-4B97-99BD-729662CD5E6E}">
      <dgm:prSet/>
      <dgm:spPr/>
      <dgm:t>
        <a:bodyPr/>
        <a:lstStyle/>
        <a:p>
          <a:endParaRPr lang="en-US"/>
        </a:p>
      </dgm:t>
    </dgm:pt>
    <dgm:pt modelId="{922EC365-73CD-4AD6-8045-1408DAD348E6}" type="sibTrans" cxnId="{D68827A1-55C9-4B97-99BD-729662CD5E6E}">
      <dgm:prSet/>
      <dgm:spPr/>
      <dgm:t>
        <a:bodyPr/>
        <a:lstStyle/>
        <a:p>
          <a:endParaRPr lang="en-US"/>
        </a:p>
      </dgm:t>
    </dgm:pt>
    <dgm:pt modelId="{58D72C4E-9B9F-4359-8008-A60504908A16}" type="pres">
      <dgm:prSet presAssocID="{4148C258-3740-4F76-944B-2ADD6BE56683}" presName="Name0" presStyleCnt="0">
        <dgm:presLayoutVars>
          <dgm:dir/>
          <dgm:animOne val="branch"/>
          <dgm:animLvl val="lvl"/>
        </dgm:presLayoutVars>
      </dgm:prSet>
      <dgm:spPr/>
    </dgm:pt>
    <dgm:pt modelId="{46AA7ECB-435F-4BBE-815D-D46D0DD84490}" type="pres">
      <dgm:prSet presAssocID="{29B8C633-252F-42D7-B1FF-EF52471A00D0}" presName="chaos" presStyleCnt="0"/>
      <dgm:spPr/>
    </dgm:pt>
    <dgm:pt modelId="{060CBA9B-03B6-4984-AE3B-7D1841828627}" type="pres">
      <dgm:prSet presAssocID="{29B8C633-252F-42D7-B1FF-EF52471A00D0}" presName="parTx1" presStyleLbl="revTx" presStyleIdx="0" presStyleCnt="1"/>
      <dgm:spPr/>
    </dgm:pt>
    <dgm:pt modelId="{FCA85706-607E-4ED0-851F-021E45882724}" type="pres">
      <dgm:prSet presAssocID="{29B8C633-252F-42D7-B1FF-EF52471A00D0}" presName="c1" presStyleLbl="node1" presStyleIdx="0" presStyleCnt="19"/>
      <dgm:spPr/>
    </dgm:pt>
    <dgm:pt modelId="{2F12D454-E2A9-4150-A7D8-3199D316116A}" type="pres">
      <dgm:prSet presAssocID="{29B8C633-252F-42D7-B1FF-EF52471A00D0}" presName="c2" presStyleLbl="node1" presStyleIdx="1" presStyleCnt="19"/>
      <dgm:spPr/>
    </dgm:pt>
    <dgm:pt modelId="{42C89A88-BF13-4B7A-918F-21EBFEC837E6}" type="pres">
      <dgm:prSet presAssocID="{29B8C633-252F-42D7-B1FF-EF52471A00D0}" presName="c3" presStyleLbl="node1" presStyleIdx="2" presStyleCnt="19"/>
      <dgm:spPr/>
    </dgm:pt>
    <dgm:pt modelId="{9FBA568E-A6B3-4CA8-A2B1-7E1F2BF67621}" type="pres">
      <dgm:prSet presAssocID="{29B8C633-252F-42D7-B1FF-EF52471A00D0}" presName="c4" presStyleLbl="node1" presStyleIdx="3" presStyleCnt="19"/>
      <dgm:spPr/>
    </dgm:pt>
    <dgm:pt modelId="{C8B9C0E6-26FD-46E1-8FB9-7823540545AD}" type="pres">
      <dgm:prSet presAssocID="{29B8C633-252F-42D7-B1FF-EF52471A00D0}" presName="c5" presStyleLbl="node1" presStyleIdx="4" presStyleCnt="19"/>
      <dgm:spPr/>
    </dgm:pt>
    <dgm:pt modelId="{9CB55435-A8FD-43D1-866E-D2075156A60E}" type="pres">
      <dgm:prSet presAssocID="{29B8C633-252F-42D7-B1FF-EF52471A00D0}" presName="c6" presStyleLbl="node1" presStyleIdx="5" presStyleCnt="19"/>
      <dgm:spPr/>
    </dgm:pt>
    <dgm:pt modelId="{C11A9B3F-537B-44A0-9E37-2F75DF9D27C4}" type="pres">
      <dgm:prSet presAssocID="{29B8C633-252F-42D7-B1FF-EF52471A00D0}" presName="c7" presStyleLbl="node1" presStyleIdx="6" presStyleCnt="19"/>
      <dgm:spPr/>
    </dgm:pt>
    <dgm:pt modelId="{2401029E-FAD8-4A30-B39E-F2CFC4AF0A18}" type="pres">
      <dgm:prSet presAssocID="{29B8C633-252F-42D7-B1FF-EF52471A00D0}" presName="c8" presStyleLbl="node1" presStyleIdx="7" presStyleCnt="19"/>
      <dgm:spPr/>
    </dgm:pt>
    <dgm:pt modelId="{496D886B-9FAD-4BE2-97F5-15DA73BFC4B4}" type="pres">
      <dgm:prSet presAssocID="{29B8C633-252F-42D7-B1FF-EF52471A00D0}" presName="c9" presStyleLbl="node1" presStyleIdx="8" presStyleCnt="19"/>
      <dgm:spPr/>
    </dgm:pt>
    <dgm:pt modelId="{1E888E7D-6068-4444-813E-9BE3F7FFBF5C}" type="pres">
      <dgm:prSet presAssocID="{29B8C633-252F-42D7-B1FF-EF52471A00D0}" presName="c10" presStyleLbl="node1" presStyleIdx="9" presStyleCnt="19"/>
      <dgm:spPr/>
    </dgm:pt>
    <dgm:pt modelId="{E400FA97-7599-479E-B6A8-1D20757015B3}" type="pres">
      <dgm:prSet presAssocID="{29B8C633-252F-42D7-B1FF-EF52471A00D0}" presName="c11" presStyleLbl="node1" presStyleIdx="10" presStyleCnt="19"/>
      <dgm:spPr/>
    </dgm:pt>
    <dgm:pt modelId="{4B1C4E23-3BAF-4D60-85AC-3D7E93C1F6E1}" type="pres">
      <dgm:prSet presAssocID="{29B8C633-252F-42D7-B1FF-EF52471A00D0}" presName="c12" presStyleLbl="node1" presStyleIdx="11" presStyleCnt="19"/>
      <dgm:spPr/>
    </dgm:pt>
    <dgm:pt modelId="{14649590-689F-46D7-A73B-DB0F8680B12D}" type="pres">
      <dgm:prSet presAssocID="{29B8C633-252F-42D7-B1FF-EF52471A00D0}" presName="c13" presStyleLbl="node1" presStyleIdx="12" presStyleCnt="19"/>
      <dgm:spPr/>
    </dgm:pt>
    <dgm:pt modelId="{08A4EE7E-5340-4803-AC09-501345C19941}" type="pres">
      <dgm:prSet presAssocID="{29B8C633-252F-42D7-B1FF-EF52471A00D0}" presName="c14" presStyleLbl="node1" presStyleIdx="13" presStyleCnt="19"/>
      <dgm:spPr/>
    </dgm:pt>
    <dgm:pt modelId="{4E9E4E75-FEB0-401E-9087-76B949CA01C2}" type="pres">
      <dgm:prSet presAssocID="{29B8C633-252F-42D7-B1FF-EF52471A00D0}" presName="c15" presStyleLbl="node1" presStyleIdx="14" presStyleCnt="19"/>
      <dgm:spPr/>
    </dgm:pt>
    <dgm:pt modelId="{B7E3A701-1390-44A2-83CC-2CFF9CAA162D}" type="pres">
      <dgm:prSet presAssocID="{29B8C633-252F-42D7-B1FF-EF52471A00D0}" presName="c16" presStyleLbl="node1" presStyleIdx="15" presStyleCnt="19"/>
      <dgm:spPr/>
    </dgm:pt>
    <dgm:pt modelId="{BBA32E6E-8AA8-43D0-B3F6-382CE3AB1994}" type="pres">
      <dgm:prSet presAssocID="{29B8C633-252F-42D7-B1FF-EF52471A00D0}" presName="c17" presStyleLbl="node1" presStyleIdx="16" presStyleCnt="19"/>
      <dgm:spPr/>
    </dgm:pt>
    <dgm:pt modelId="{C62C752B-1C32-42D8-8FE4-182FF47D380E}" type="pres">
      <dgm:prSet presAssocID="{29B8C633-252F-42D7-B1FF-EF52471A00D0}" presName="c18" presStyleLbl="node1" presStyleIdx="17" presStyleCnt="19"/>
      <dgm:spPr/>
    </dgm:pt>
    <dgm:pt modelId="{C76DE0E5-E3B3-463B-8DA2-BE8EA604D9EB}" type="pres">
      <dgm:prSet presAssocID="{849B13C4-2CDC-492C-A109-F62FCF5438C7}" presName="chevronComposite1" presStyleCnt="0"/>
      <dgm:spPr/>
    </dgm:pt>
    <dgm:pt modelId="{2B9F4313-378E-4CCA-9577-F746E828B3A3}" type="pres">
      <dgm:prSet presAssocID="{849B13C4-2CDC-492C-A109-F62FCF5438C7}" presName="chevron1" presStyleLbl="sibTrans2D1" presStyleIdx="0" presStyleCnt="2"/>
      <dgm:spPr/>
    </dgm:pt>
    <dgm:pt modelId="{F4530C0E-E0B9-498A-9B26-5ADB42210E95}" type="pres">
      <dgm:prSet presAssocID="{849B13C4-2CDC-492C-A109-F62FCF5438C7}" presName="spChevron1" presStyleCnt="0"/>
      <dgm:spPr/>
    </dgm:pt>
    <dgm:pt modelId="{49AF2B6D-C6BF-459E-80E2-B3FAC6F09CFE}" type="pres">
      <dgm:prSet presAssocID="{849B13C4-2CDC-492C-A109-F62FCF5438C7}" presName="overlap" presStyleCnt="0"/>
      <dgm:spPr/>
    </dgm:pt>
    <dgm:pt modelId="{60EB322C-5D8B-4238-B642-8C47F23A4386}" type="pres">
      <dgm:prSet presAssocID="{849B13C4-2CDC-492C-A109-F62FCF5438C7}" presName="chevronComposite2" presStyleCnt="0"/>
      <dgm:spPr/>
    </dgm:pt>
    <dgm:pt modelId="{B87A7308-7D5A-4912-82A6-6CD234B1D048}" type="pres">
      <dgm:prSet presAssocID="{849B13C4-2CDC-492C-A109-F62FCF5438C7}" presName="chevron2" presStyleLbl="sibTrans2D1" presStyleIdx="1" presStyleCnt="2"/>
      <dgm:spPr/>
    </dgm:pt>
    <dgm:pt modelId="{D04265B8-EB5E-4EB8-9768-AE49EDFC48E2}" type="pres">
      <dgm:prSet presAssocID="{849B13C4-2CDC-492C-A109-F62FCF5438C7}" presName="spChevron2" presStyleCnt="0"/>
      <dgm:spPr/>
    </dgm:pt>
    <dgm:pt modelId="{F20BEDB0-CD39-44E1-AA3C-E4719C7F889D}" type="pres">
      <dgm:prSet presAssocID="{D0F44743-F7B4-409B-AA70-9233BC517560}" presName="last" presStyleCnt="0"/>
      <dgm:spPr/>
    </dgm:pt>
    <dgm:pt modelId="{FBE41FE7-FB0A-4957-879C-B267AFF415D4}" type="pres">
      <dgm:prSet presAssocID="{D0F44743-F7B4-409B-AA70-9233BC517560}" presName="circleTx" presStyleLbl="node1" presStyleIdx="18" presStyleCnt="19"/>
      <dgm:spPr/>
    </dgm:pt>
    <dgm:pt modelId="{42D506A8-9994-4A05-A063-1B2DD67735D5}" type="pres">
      <dgm:prSet presAssocID="{D0F44743-F7B4-409B-AA70-9233BC517560}" presName="spN" presStyleCnt="0"/>
      <dgm:spPr/>
    </dgm:pt>
  </dgm:ptLst>
  <dgm:cxnLst>
    <dgm:cxn modelId="{A656B745-ACEB-49BF-B4B9-03DC95B43C2F}" type="presOf" srcId="{29B8C633-252F-42D7-B1FF-EF52471A00D0}" destId="{060CBA9B-03B6-4984-AE3B-7D1841828627}" srcOrd="0" destOrd="0" presId="urn:microsoft.com/office/officeart/2009/3/layout/RandomtoResultProcess"/>
    <dgm:cxn modelId="{1AABD084-5939-4F44-97D3-5A13D15B1D11}" type="presOf" srcId="{D0F44743-F7B4-409B-AA70-9233BC517560}" destId="{FBE41FE7-FB0A-4957-879C-B267AFF415D4}" srcOrd="0" destOrd="0" presId="urn:microsoft.com/office/officeart/2009/3/layout/RandomtoResultProcess"/>
    <dgm:cxn modelId="{D68827A1-55C9-4B97-99BD-729662CD5E6E}" srcId="{4148C258-3740-4F76-944B-2ADD6BE56683}" destId="{D0F44743-F7B4-409B-AA70-9233BC517560}" srcOrd="1" destOrd="0" parTransId="{37668C9A-CBC2-44D0-820B-93FCD7DA32B4}" sibTransId="{922EC365-73CD-4AD6-8045-1408DAD348E6}"/>
    <dgm:cxn modelId="{944A04C8-A2D7-4240-9763-817294F7145A}" srcId="{4148C258-3740-4F76-944B-2ADD6BE56683}" destId="{29B8C633-252F-42D7-B1FF-EF52471A00D0}" srcOrd="0" destOrd="0" parTransId="{312AC9BD-53B2-455F-9B3B-03BF9A97B8B3}" sibTransId="{849B13C4-2CDC-492C-A109-F62FCF5438C7}"/>
    <dgm:cxn modelId="{A3C144C9-D5D3-4D69-80F4-D83ECA068923}" type="presOf" srcId="{4148C258-3740-4F76-944B-2ADD6BE56683}" destId="{58D72C4E-9B9F-4359-8008-A60504908A16}" srcOrd="0" destOrd="0" presId="urn:microsoft.com/office/officeart/2009/3/layout/RandomtoResultProcess"/>
    <dgm:cxn modelId="{D36CBF71-2980-4B04-A2D4-FA7F72DCE1F9}" type="presParOf" srcId="{58D72C4E-9B9F-4359-8008-A60504908A16}" destId="{46AA7ECB-435F-4BBE-815D-D46D0DD84490}" srcOrd="0" destOrd="0" presId="urn:microsoft.com/office/officeart/2009/3/layout/RandomtoResultProcess"/>
    <dgm:cxn modelId="{7CF938FD-9DAA-4708-B515-695DCD50AE26}" type="presParOf" srcId="{46AA7ECB-435F-4BBE-815D-D46D0DD84490}" destId="{060CBA9B-03B6-4984-AE3B-7D1841828627}" srcOrd="0" destOrd="0" presId="urn:microsoft.com/office/officeart/2009/3/layout/RandomtoResultProcess"/>
    <dgm:cxn modelId="{50E08503-B48D-49BA-90E6-5B4D13A92209}" type="presParOf" srcId="{46AA7ECB-435F-4BBE-815D-D46D0DD84490}" destId="{FCA85706-607E-4ED0-851F-021E45882724}" srcOrd="1" destOrd="0" presId="urn:microsoft.com/office/officeart/2009/3/layout/RandomtoResultProcess"/>
    <dgm:cxn modelId="{36A1084E-A2F7-4945-8C76-421D2E63B248}" type="presParOf" srcId="{46AA7ECB-435F-4BBE-815D-D46D0DD84490}" destId="{2F12D454-E2A9-4150-A7D8-3199D316116A}" srcOrd="2" destOrd="0" presId="urn:microsoft.com/office/officeart/2009/3/layout/RandomtoResultProcess"/>
    <dgm:cxn modelId="{90BE7FC5-2E1A-499E-A99B-CDC4798DB77C}" type="presParOf" srcId="{46AA7ECB-435F-4BBE-815D-D46D0DD84490}" destId="{42C89A88-BF13-4B7A-918F-21EBFEC837E6}" srcOrd="3" destOrd="0" presId="urn:microsoft.com/office/officeart/2009/3/layout/RandomtoResultProcess"/>
    <dgm:cxn modelId="{12C9D704-D8FE-4807-A976-DAB703A0169A}" type="presParOf" srcId="{46AA7ECB-435F-4BBE-815D-D46D0DD84490}" destId="{9FBA568E-A6B3-4CA8-A2B1-7E1F2BF67621}" srcOrd="4" destOrd="0" presId="urn:microsoft.com/office/officeart/2009/3/layout/RandomtoResultProcess"/>
    <dgm:cxn modelId="{D40AA458-58EB-4B70-B1C3-D52B891D03B6}" type="presParOf" srcId="{46AA7ECB-435F-4BBE-815D-D46D0DD84490}" destId="{C8B9C0E6-26FD-46E1-8FB9-7823540545AD}" srcOrd="5" destOrd="0" presId="urn:microsoft.com/office/officeart/2009/3/layout/RandomtoResultProcess"/>
    <dgm:cxn modelId="{0FE72C61-3BDD-4B43-91E0-FBE2C0410E87}" type="presParOf" srcId="{46AA7ECB-435F-4BBE-815D-D46D0DD84490}" destId="{9CB55435-A8FD-43D1-866E-D2075156A60E}" srcOrd="6" destOrd="0" presId="urn:microsoft.com/office/officeart/2009/3/layout/RandomtoResultProcess"/>
    <dgm:cxn modelId="{4E955033-EE29-4674-ABA2-0B8C98D43754}" type="presParOf" srcId="{46AA7ECB-435F-4BBE-815D-D46D0DD84490}" destId="{C11A9B3F-537B-44A0-9E37-2F75DF9D27C4}" srcOrd="7" destOrd="0" presId="urn:microsoft.com/office/officeart/2009/3/layout/RandomtoResultProcess"/>
    <dgm:cxn modelId="{568DEA74-2C85-4141-B4E4-863FDF397BB3}" type="presParOf" srcId="{46AA7ECB-435F-4BBE-815D-D46D0DD84490}" destId="{2401029E-FAD8-4A30-B39E-F2CFC4AF0A18}" srcOrd="8" destOrd="0" presId="urn:microsoft.com/office/officeart/2009/3/layout/RandomtoResultProcess"/>
    <dgm:cxn modelId="{9DD734F4-08A0-4714-8313-CCD4C4B9A9BF}" type="presParOf" srcId="{46AA7ECB-435F-4BBE-815D-D46D0DD84490}" destId="{496D886B-9FAD-4BE2-97F5-15DA73BFC4B4}" srcOrd="9" destOrd="0" presId="urn:microsoft.com/office/officeart/2009/3/layout/RandomtoResultProcess"/>
    <dgm:cxn modelId="{7F3C75B6-2A72-492F-8F28-204D8DF01490}" type="presParOf" srcId="{46AA7ECB-435F-4BBE-815D-D46D0DD84490}" destId="{1E888E7D-6068-4444-813E-9BE3F7FFBF5C}" srcOrd="10" destOrd="0" presId="urn:microsoft.com/office/officeart/2009/3/layout/RandomtoResultProcess"/>
    <dgm:cxn modelId="{DEF4D379-4A41-475C-A201-F2B724E33FAC}" type="presParOf" srcId="{46AA7ECB-435F-4BBE-815D-D46D0DD84490}" destId="{E400FA97-7599-479E-B6A8-1D20757015B3}" srcOrd="11" destOrd="0" presId="urn:microsoft.com/office/officeart/2009/3/layout/RandomtoResultProcess"/>
    <dgm:cxn modelId="{30AC8F94-4CF0-4992-8F04-E0C8DC3F86C1}" type="presParOf" srcId="{46AA7ECB-435F-4BBE-815D-D46D0DD84490}" destId="{4B1C4E23-3BAF-4D60-85AC-3D7E93C1F6E1}" srcOrd="12" destOrd="0" presId="urn:microsoft.com/office/officeart/2009/3/layout/RandomtoResultProcess"/>
    <dgm:cxn modelId="{E541D3D7-9100-4016-BC91-349D2F5C4855}" type="presParOf" srcId="{46AA7ECB-435F-4BBE-815D-D46D0DD84490}" destId="{14649590-689F-46D7-A73B-DB0F8680B12D}" srcOrd="13" destOrd="0" presId="urn:microsoft.com/office/officeart/2009/3/layout/RandomtoResultProcess"/>
    <dgm:cxn modelId="{6FA6E7A9-3903-4966-AE56-A65AF2003BC7}" type="presParOf" srcId="{46AA7ECB-435F-4BBE-815D-D46D0DD84490}" destId="{08A4EE7E-5340-4803-AC09-501345C19941}" srcOrd="14" destOrd="0" presId="urn:microsoft.com/office/officeart/2009/3/layout/RandomtoResultProcess"/>
    <dgm:cxn modelId="{1E8E2FF0-3C0E-4F6B-BAF3-D3C9A7337DA8}" type="presParOf" srcId="{46AA7ECB-435F-4BBE-815D-D46D0DD84490}" destId="{4E9E4E75-FEB0-401E-9087-76B949CA01C2}" srcOrd="15" destOrd="0" presId="urn:microsoft.com/office/officeart/2009/3/layout/RandomtoResultProcess"/>
    <dgm:cxn modelId="{AC3DD8D1-C240-40CD-A798-03E030758F23}" type="presParOf" srcId="{46AA7ECB-435F-4BBE-815D-D46D0DD84490}" destId="{B7E3A701-1390-44A2-83CC-2CFF9CAA162D}" srcOrd="16" destOrd="0" presId="urn:microsoft.com/office/officeart/2009/3/layout/RandomtoResultProcess"/>
    <dgm:cxn modelId="{DFCB0CE5-2C16-400C-ADAC-470573CB519C}" type="presParOf" srcId="{46AA7ECB-435F-4BBE-815D-D46D0DD84490}" destId="{BBA32E6E-8AA8-43D0-B3F6-382CE3AB1994}" srcOrd="17" destOrd="0" presId="urn:microsoft.com/office/officeart/2009/3/layout/RandomtoResultProcess"/>
    <dgm:cxn modelId="{AC78FD6A-9BB3-4857-8286-19958AEB1B5C}" type="presParOf" srcId="{46AA7ECB-435F-4BBE-815D-D46D0DD84490}" destId="{C62C752B-1C32-42D8-8FE4-182FF47D380E}" srcOrd="18" destOrd="0" presId="urn:microsoft.com/office/officeart/2009/3/layout/RandomtoResultProcess"/>
    <dgm:cxn modelId="{015827EB-E54F-49C4-A45F-6B55003D1EF0}" type="presParOf" srcId="{58D72C4E-9B9F-4359-8008-A60504908A16}" destId="{C76DE0E5-E3B3-463B-8DA2-BE8EA604D9EB}" srcOrd="1" destOrd="0" presId="urn:microsoft.com/office/officeart/2009/3/layout/RandomtoResultProcess"/>
    <dgm:cxn modelId="{990BD37B-2875-489C-A688-9855CADC5245}" type="presParOf" srcId="{C76DE0E5-E3B3-463B-8DA2-BE8EA604D9EB}" destId="{2B9F4313-378E-4CCA-9577-F746E828B3A3}" srcOrd="0" destOrd="0" presId="urn:microsoft.com/office/officeart/2009/3/layout/RandomtoResultProcess"/>
    <dgm:cxn modelId="{D6B21B48-1E1F-4FE3-B00B-22B2EFAE12C6}" type="presParOf" srcId="{C76DE0E5-E3B3-463B-8DA2-BE8EA604D9EB}" destId="{F4530C0E-E0B9-498A-9B26-5ADB42210E95}" srcOrd="1" destOrd="0" presId="urn:microsoft.com/office/officeart/2009/3/layout/RandomtoResultProcess"/>
    <dgm:cxn modelId="{3CFFBF74-FCCE-435D-9A1C-AC4123346D4A}" type="presParOf" srcId="{58D72C4E-9B9F-4359-8008-A60504908A16}" destId="{49AF2B6D-C6BF-459E-80E2-B3FAC6F09CFE}" srcOrd="2" destOrd="0" presId="urn:microsoft.com/office/officeart/2009/3/layout/RandomtoResultProcess"/>
    <dgm:cxn modelId="{739E74EA-F476-4963-8B43-555DD68E797D}" type="presParOf" srcId="{58D72C4E-9B9F-4359-8008-A60504908A16}" destId="{60EB322C-5D8B-4238-B642-8C47F23A4386}" srcOrd="3" destOrd="0" presId="urn:microsoft.com/office/officeart/2009/3/layout/RandomtoResultProcess"/>
    <dgm:cxn modelId="{54C8995E-D982-441D-85DE-2203B7F86BDA}" type="presParOf" srcId="{60EB322C-5D8B-4238-B642-8C47F23A4386}" destId="{B87A7308-7D5A-4912-82A6-6CD234B1D048}" srcOrd="0" destOrd="0" presId="urn:microsoft.com/office/officeart/2009/3/layout/RandomtoResultProcess"/>
    <dgm:cxn modelId="{82FB0230-707B-4ED8-ACFA-609B7DEA2DDD}" type="presParOf" srcId="{60EB322C-5D8B-4238-B642-8C47F23A4386}" destId="{D04265B8-EB5E-4EB8-9768-AE49EDFC48E2}" srcOrd="1" destOrd="0" presId="urn:microsoft.com/office/officeart/2009/3/layout/RandomtoResultProcess"/>
    <dgm:cxn modelId="{021D7932-1ECB-4C08-8029-CE44A4C308FA}" type="presParOf" srcId="{58D72C4E-9B9F-4359-8008-A60504908A16}" destId="{F20BEDB0-CD39-44E1-AA3C-E4719C7F889D}" srcOrd="4" destOrd="0" presId="urn:microsoft.com/office/officeart/2009/3/layout/RandomtoResultProcess"/>
    <dgm:cxn modelId="{64DCFEF6-9086-4BB5-8609-F6A5C680004D}" type="presParOf" srcId="{F20BEDB0-CD39-44E1-AA3C-E4719C7F889D}" destId="{FBE41FE7-FB0A-4957-879C-B267AFF415D4}" srcOrd="0" destOrd="0" presId="urn:microsoft.com/office/officeart/2009/3/layout/RandomtoResultProcess"/>
    <dgm:cxn modelId="{ACBE7FCE-CB26-4610-9B8E-B217C63E0EF9}" type="presParOf" srcId="{F20BEDB0-CD39-44E1-AA3C-E4719C7F889D}" destId="{42D506A8-9994-4A05-A063-1B2DD67735D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F8DF21-A802-4B95-8D70-65941378B780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5680F10-D86C-465C-ACFC-C98F1181AFE2}">
      <dgm:prSet/>
      <dgm:spPr/>
      <dgm:t>
        <a:bodyPr/>
        <a:lstStyle/>
        <a:p>
          <a:r>
            <a:rPr lang="en-US" i="0"/>
            <a:t>Scraped </a:t>
          </a:r>
          <a:r>
            <a:rPr lang="en-US" i="0" u="sng"/>
            <a:t>60,000</a:t>
          </a:r>
          <a:r>
            <a:rPr lang="en-US" i="0"/>
            <a:t> tweets about Eileen Gu and Nathan Chen</a:t>
          </a:r>
          <a:endParaRPr lang="en-US"/>
        </a:p>
      </dgm:t>
    </dgm:pt>
    <dgm:pt modelId="{FA09CE8D-5892-4AEA-9F36-44FDFB0701CD}" type="parTrans" cxnId="{16ACB553-7970-4303-887A-4FAB9123B9AA}">
      <dgm:prSet/>
      <dgm:spPr/>
      <dgm:t>
        <a:bodyPr/>
        <a:lstStyle/>
        <a:p>
          <a:endParaRPr lang="en-US"/>
        </a:p>
      </dgm:t>
    </dgm:pt>
    <dgm:pt modelId="{57CEC21A-55E2-4CC3-88D9-8D1D1DC7F2D2}" type="sibTrans" cxnId="{16ACB553-7970-4303-887A-4FAB9123B9AA}">
      <dgm:prSet/>
      <dgm:spPr/>
      <dgm:t>
        <a:bodyPr/>
        <a:lstStyle/>
        <a:p>
          <a:endParaRPr lang="en-US"/>
        </a:p>
      </dgm:t>
    </dgm:pt>
    <dgm:pt modelId="{42962151-7F77-480A-BE96-A5D9CE6AEB31}">
      <dgm:prSet/>
      <dgm:spPr/>
      <dgm:t>
        <a:bodyPr/>
        <a:lstStyle/>
        <a:p>
          <a:r>
            <a:rPr lang="en-US" i="0"/>
            <a:t>Filtered out tweets that are not in English</a:t>
          </a:r>
          <a:endParaRPr lang="en-US"/>
        </a:p>
      </dgm:t>
    </dgm:pt>
    <dgm:pt modelId="{46E24CEF-003D-4282-8DBC-7FB64BE3E037}" type="parTrans" cxnId="{F9E16A0C-8FDE-4321-A673-0A87C2D2E1DA}">
      <dgm:prSet/>
      <dgm:spPr/>
      <dgm:t>
        <a:bodyPr/>
        <a:lstStyle/>
        <a:p>
          <a:endParaRPr lang="en-US"/>
        </a:p>
      </dgm:t>
    </dgm:pt>
    <dgm:pt modelId="{93CACD97-30DB-4186-A471-EF27513505F0}" type="sibTrans" cxnId="{F9E16A0C-8FDE-4321-A673-0A87C2D2E1DA}">
      <dgm:prSet/>
      <dgm:spPr/>
      <dgm:t>
        <a:bodyPr/>
        <a:lstStyle/>
        <a:p>
          <a:endParaRPr lang="en-US"/>
        </a:p>
      </dgm:t>
    </dgm:pt>
    <dgm:pt modelId="{F3D39359-9C5D-4301-BF78-F3D45A396CA0}">
      <dgm:prSet/>
      <dgm:spPr/>
      <dgm:t>
        <a:bodyPr/>
        <a:lstStyle/>
        <a:p>
          <a:r>
            <a:rPr lang="en-US" i="0" dirty="0"/>
            <a:t>Removed emoticons, links, </a:t>
          </a:r>
          <a:r>
            <a:rPr lang="en-US" i="0" dirty="0" err="1"/>
            <a:t>stopwords</a:t>
          </a:r>
          <a:r>
            <a:rPr lang="en-US" i="0" dirty="0"/>
            <a:t>, and words shorter than 3 characters</a:t>
          </a:r>
          <a:endParaRPr lang="en-US" dirty="0"/>
        </a:p>
      </dgm:t>
    </dgm:pt>
    <dgm:pt modelId="{156D2775-4C5A-4152-A346-E57E8344426F}" type="parTrans" cxnId="{81B5FB48-322A-4473-9834-44C6FCA6592F}">
      <dgm:prSet/>
      <dgm:spPr/>
      <dgm:t>
        <a:bodyPr/>
        <a:lstStyle/>
        <a:p>
          <a:endParaRPr lang="en-US"/>
        </a:p>
      </dgm:t>
    </dgm:pt>
    <dgm:pt modelId="{D4E7E23D-7799-4D07-8F64-447485377F19}" type="sibTrans" cxnId="{81B5FB48-322A-4473-9834-44C6FCA6592F}">
      <dgm:prSet/>
      <dgm:spPr/>
      <dgm:t>
        <a:bodyPr/>
        <a:lstStyle/>
        <a:p>
          <a:endParaRPr lang="en-US"/>
        </a:p>
      </dgm:t>
    </dgm:pt>
    <dgm:pt modelId="{A706797B-80A7-4383-AFF4-3CC87CEB354B}">
      <dgm:prSet/>
      <dgm:spPr/>
      <dgm:t>
        <a:bodyPr/>
        <a:lstStyle/>
        <a:p>
          <a:r>
            <a:rPr lang="en-US" i="0" dirty="0"/>
            <a:t>Converted every word in the tweet to lowercase</a:t>
          </a:r>
          <a:endParaRPr lang="en-US" dirty="0"/>
        </a:p>
      </dgm:t>
    </dgm:pt>
    <dgm:pt modelId="{2426E578-00FE-4D96-9CA3-A922C1301F5B}" type="parTrans" cxnId="{98F8162F-4F8D-4A46-90EA-5AF6AA8DC69B}">
      <dgm:prSet/>
      <dgm:spPr/>
      <dgm:t>
        <a:bodyPr/>
        <a:lstStyle/>
        <a:p>
          <a:endParaRPr lang="en-US"/>
        </a:p>
      </dgm:t>
    </dgm:pt>
    <dgm:pt modelId="{E0D50CBB-D5FD-4BFC-8DEE-04CD75F16F03}" type="sibTrans" cxnId="{98F8162F-4F8D-4A46-90EA-5AF6AA8DC69B}">
      <dgm:prSet/>
      <dgm:spPr/>
      <dgm:t>
        <a:bodyPr/>
        <a:lstStyle/>
        <a:p>
          <a:endParaRPr lang="en-US"/>
        </a:p>
      </dgm:t>
    </dgm:pt>
    <dgm:pt modelId="{DC653BE0-E9F6-49F3-8A9D-CA32A0D8B0AE}">
      <dgm:prSet/>
      <dgm:spPr/>
      <dgm:t>
        <a:bodyPr/>
        <a:lstStyle/>
        <a:p>
          <a:r>
            <a:rPr lang="en-US" i="0"/>
            <a:t>Stemmed each word</a:t>
          </a:r>
          <a:endParaRPr lang="en-US"/>
        </a:p>
      </dgm:t>
    </dgm:pt>
    <dgm:pt modelId="{9E225A9F-653E-4EAA-92F5-BD5986559C37}" type="parTrans" cxnId="{A320039D-E6FF-41A0-9986-5E63245ADC06}">
      <dgm:prSet/>
      <dgm:spPr/>
      <dgm:t>
        <a:bodyPr/>
        <a:lstStyle/>
        <a:p>
          <a:endParaRPr lang="en-US"/>
        </a:p>
      </dgm:t>
    </dgm:pt>
    <dgm:pt modelId="{96FE1F29-40B7-474F-8B2C-BEA89D1989E7}" type="sibTrans" cxnId="{A320039D-E6FF-41A0-9986-5E63245ADC06}">
      <dgm:prSet/>
      <dgm:spPr/>
      <dgm:t>
        <a:bodyPr/>
        <a:lstStyle/>
        <a:p>
          <a:endParaRPr lang="en-US"/>
        </a:p>
      </dgm:t>
    </dgm:pt>
    <dgm:pt modelId="{6A9C837C-41A8-4AD2-88B3-359553B278B9}" type="pres">
      <dgm:prSet presAssocID="{A6F8DF21-A802-4B95-8D70-65941378B780}" presName="CompostProcess" presStyleCnt="0">
        <dgm:presLayoutVars>
          <dgm:dir/>
          <dgm:resizeHandles val="exact"/>
        </dgm:presLayoutVars>
      </dgm:prSet>
      <dgm:spPr/>
    </dgm:pt>
    <dgm:pt modelId="{71744B50-B9B4-4BA6-86F4-74C2FAF77D4F}" type="pres">
      <dgm:prSet presAssocID="{A6F8DF21-A802-4B95-8D70-65941378B780}" presName="arrow" presStyleLbl="bgShp" presStyleIdx="0" presStyleCnt="1"/>
      <dgm:spPr/>
    </dgm:pt>
    <dgm:pt modelId="{DF8792FE-64B7-4C3A-B381-8FDD9DE6EA66}" type="pres">
      <dgm:prSet presAssocID="{A6F8DF21-A802-4B95-8D70-65941378B780}" presName="linearProcess" presStyleCnt="0"/>
      <dgm:spPr/>
    </dgm:pt>
    <dgm:pt modelId="{FE48F88A-0C41-4184-9F26-58472933ED1D}" type="pres">
      <dgm:prSet presAssocID="{15680F10-D86C-465C-ACFC-C98F1181AFE2}" presName="textNode" presStyleLbl="node1" presStyleIdx="0" presStyleCnt="5">
        <dgm:presLayoutVars>
          <dgm:bulletEnabled val="1"/>
        </dgm:presLayoutVars>
      </dgm:prSet>
      <dgm:spPr/>
    </dgm:pt>
    <dgm:pt modelId="{B69F554B-491D-4D4C-9EF7-776A10C33835}" type="pres">
      <dgm:prSet presAssocID="{57CEC21A-55E2-4CC3-88D9-8D1D1DC7F2D2}" presName="sibTrans" presStyleCnt="0"/>
      <dgm:spPr/>
    </dgm:pt>
    <dgm:pt modelId="{935E0009-8441-4DDD-8786-EE34AA670A8A}" type="pres">
      <dgm:prSet presAssocID="{42962151-7F77-480A-BE96-A5D9CE6AEB31}" presName="textNode" presStyleLbl="node1" presStyleIdx="1" presStyleCnt="5">
        <dgm:presLayoutVars>
          <dgm:bulletEnabled val="1"/>
        </dgm:presLayoutVars>
      </dgm:prSet>
      <dgm:spPr/>
    </dgm:pt>
    <dgm:pt modelId="{A3F17530-23AA-4D40-BAAD-3F61E5AEA981}" type="pres">
      <dgm:prSet presAssocID="{93CACD97-30DB-4186-A471-EF27513505F0}" presName="sibTrans" presStyleCnt="0"/>
      <dgm:spPr/>
    </dgm:pt>
    <dgm:pt modelId="{9D41FAC0-D23F-4BA5-9A56-F3E988C4EBDD}" type="pres">
      <dgm:prSet presAssocID="{F3D39359-9C5D-4301-BF78-F3D45A396CA0}" presName="textNode" presStyleLbl="node1" presStyleIdx="2" presStyleCnt="5">
        <dgm:presLayoutVars>
          <dgm:bulletEnabled val="1"/>
        </dgm:presLayoutVars>
      </dgm:prSet>
      <dgm:spPr/>
    </dgm:pt>
    <dgm:pt modelId="{207A85A9-F2BC-470D-B3CD-C59F4C918A10}" type="pres">
      <dgm:prSet presAssocID="{D4E7E23D-7799-4D07-8F64-447485377F19}" presName="sibTrans" presStyleCnt="0"/>
      <dgm:spPr/>
    </dgm:pt>
    <dgm:pt modelId="{69F4AE94-6B94-4849-BE25-87795D359240}" type="pres">
      <dgm:prSet presAssocID="{A706797B-80A7-4383-AFF4-3CC87CEB354B}" presName="textNode" presStyleLbl="node1" presStyleIdx="3" presStyleCnt="5">
        <dgm:presLayoutVars>
          <dgm:bulletEnabled val="1"/>
        </dgm:presLayoutVars>
      </dgm:prSet>
      <dgm:spPr/>
    </dgm:pt>
    <dgm:pt modelId="{B4D81155-5DD2-462A-AC3A-514C6EAC17A9}" type="pres">
      <dgm:prSet presAssocID="{E0D50CBB-D5FD-4BFC-8DEE-04CD75F16F03}" presName="sibTrans" presStyleCnt="0"/>
      <dgm:spPr/>
    </dgm:pt>
    <dgm:pt modelId="{AEF798D0-8C25-4F35-8DA4-F3A31954359A}" type="pres">
      <dgm:prSet presAssocID="{DC653BE0-E9F6-49F3-8A9D-CA32A0D8B0A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9E16A0C-8FDE-4321-A673-0A87C2D2E1DA}" srcId="{A6F8DF21-A802-4B95-8D70-65941378B780}" destId="{42962151-7F77-480A-BE96-A5D9CE6AEB31}" srcOrd="1" destOrd="0" parTransId="{46E24CEF-003D-4282-8DBC-7FB64BE3E037}" sibTransId="{93CACD97-30DB-4186-A471-EF27513505F0}"/>
    <dgm:cxn modelId="{3CE21913-7E4F-40C2-BA3B-0121B72273B4}" type="presOf" srcId="{A6F8DF21-A802-4B95-8D70-65941378B780}" destId="{6A9C837C-41A8-4AD2-88B3-359553B278B9}" srcOrd="0" destOrd="0" presId="urn:microsoft.com/office/officeart/2005/8/layout/hProcess9"/>
    <dgm:cxn modelId="{98F8162F-4F8D-4A46-90EA-5AF6AA8DC69B}" srcId="{A6F8DF21-A802-4B95-8D70-65941378B780}" destId="{A706797B-80A7-4383-AFF4-3CC87CEB354B}" srcOrd="3" destOrd="0" parTransId="{2426E578-00FE-4D96-9CA3-A922C1301F5B}" sibTransId="{E0D50CBB-D5FD-4BFC-8DEE-04CD75F16F03}"/>
    <dgm:cxn modelId="{C3FCF733-FE3A-4F89-BF89-C487133BAA2F}" type="presOf" srcId="{42962151-7F77-480A-BE96-A5D9CE6AEB31}" destId="{935E0009-8441-4DDD-8786-EE34AA670A8A}" srcOrd="0" destOrd="0" presId="urn:microsoft.com/office/officeart/2005/8/layout/hProcess9"/>
    <dgm:cxn modelId="{81B5FB48-322A-4473-9834-44C6FCA6592F}" srcId="{A6F8DF21-A802-4B95-8D70-65941378B780}" destId="{F3D39359-9C5D-4301-BF78-F3D45A396CA0}" srcOrd="2" destOrd="0" parTransId="{156D2775-4C5A-4152-A346-E57E8344426F}" sibTransId="{D4E7E23D-7799-4D07-8F64-447485377F19}"/>
    <dgm:cxn modelId="{16ACB553-7970-4303-887A-4FAB9123B9AA}" srcId="{A6F8DF21-A802-4B95-8D70-65941378B780}" destId="{15680F10-D86C-465C-ACFC-C98F1181AFE2}" srcOrd="0" destOrd="0" parTransId="{FA09CE8D-5892-4AEA-9F36-44FDFB0701CD}" sibTransId="{57CEC21A-55E2-4CC3-88D9-8D1D1DC7F2D2}"/>
    <dgm:cxn modelId="{4450BC88-0A7D-41E5-8004-304E4A05659C}" type="presOf" srcId="{DC653BE0-E9F6-49F3-8A9D-CA32A0D8B0AE}" destId="{AEF798D0-8C25-4F35-8DA4-F3A31954359A}" srcOrd="0" destOrd="0" presId="urn:microsoft.com/office/officeart/2005/8/layout/hProcess9"/>
    <dgm:cxn modelId="{A320039D-E6FF-41A0-9986-5E63245ADC06}" srcId="{A6F8DF21-A802-4B95-8D70-65941378B780}" destId="{DC653BE0-E9F6-49F3-8A9D-CA32A0D8B0AE}" srcOrd="4" destOrd="0" parTransId="{9E225A9F-653E-4EAA-92F5-BD5986559C37}" sibTransId="{96FE1F29-40B7-474F-8B2C-BEA89D1989E7}"/>
    <dgm:cxn modelId="{7D64599D-D585-4956-82D5-FACCDCBD4B1E}" type="presOf" srcId="{F3D39359-9C5D-4301-BF78-F3D45A396CA0}" destId="{9D41FAC0-D23F-4BA5-9A56-F3E988C4EBDD}" srcOrd="0" destOrd="0" presId="urn:microsoft.com/office/officeart/2005/8/layout/hProcess9"/>
    <dgm:cxn modelId="{1A8E549F-91D3-48B7-AD58-35931D87FA16}" type="presOf" srcId="{15680F10-D86C-465C-ACFC-C98F1181AFE2}" destId="{FE48F88A-0C41-4184-9F26-58472933ED1D}" srcOrd="0" destOrd="0" presId="urn:microsoft.com/office/officeart/2005/8/layout/hProcess9"/>
    <dgm:cxn modelId="{D775C1BD-71F1-4CE3-8070-F784E03A7ACC}" type="presOf" srcId="{A706797B-80A7-4383-AFF4-3CC87CEB354B}" destId="{69F4AE94-6B94-4849-BE25-87795D359240}" srcOrd="0" destOrd="0" presId="urn:microsoft.com/office/officeart/2005/8/layout/hProcess9"/>
    <dgm:cxn modelId="{F954D7CE-11F3-4ABD-866B-E9AB57066843}" type="presParOf" srcId="{6A9C837C-41A8-4AD2-88B3-359553B278B9}" destId="{71744B50-B9B4-4BA6-86F4-74C2FAF77D4F}" srcOrd="0" destOrd="0" presId="urn:microsoft.com/office/officeart/2005/8/layout/hProcess9"/>
    <dgm:cxn modelId="{360DFE2C-EFDF-4783-89B5-6DEC36D8E3CF}" type="presParOf" srcId="{6A9C837C-41A8-4AD2-88B3-359553B278B9}" destId="{DF8792FE-64B7-4C3A-B381-8FDD9DE6EA66}" srcOrd="1" destOrd="0" presId="urn:microsoft.com/office/officeart/2005/8/layout/hProcess9"/>
    <dgm:cxn modelId="{60C09F9D-F41A-4390-A90A-2B53111F0AE8}" type="presParOf" srcId="{DF8792FE-64B7-4C3A-B381-8FDD9DE6EA66}" destId="{FE48F88A-0C41-4184-9F26-58472933ED1D}" srcOrd="0" destOrd="0" presId="urn:microsoft.com/office/officeart/2005/8/layout/hProcess9"/>
    <dgm:cxn modelId="{ADBE44A2-A68B-48D2-8B3B-231DFCDE4711}" type="presParOf" srcId="{DF8792FE-64B7-4C3A-B381-8FDD9DE6EA66}" destId="{B69F554B-491D-4D4C-9EF7-776A10C33835}" srcOrd="1" destOrd="0" presId="urn:microsoft.com/office/officeart/2005/8/layout/hProcess9"/>
    <dgm:cxn modelId="{5962A194-9656-4FA8-8EEE-160598C169ED}" type="presParOf" srcId="{DF8792FE-64B7-4C3A-B381-8FDD9DE6EA66}" destId="{935E0009-8441-4DDD-8786-EE34AA670A8A}" srcOrd="2" destOrd="0" presId="urn:microsoft.com/office/officeart/2005/8/layout/hProcess9"/>
    <dgm:cxn modelId="{81D97EA6-D94B-4925-A996-F86AF064D1D3}" type="presParOf" srcId="{DF8792FE-64B7-4C3A-B381-8FDD9DE6EA66}" destId="{A3F17530-23AA-4D40-BAAD-3F61E5AEA981}" srcOrd="3" destOrd="0" presId="urn:microsoft.com/office/officeart/2005/8/layout/hProcess9"/>
    <dgm:cxn modelId="{EEE7FACB-7E7A-403F-82AA-099866BDBFAE}" type="presParOf" srcId="{DF8792FE-64B7-4C3A-B381-8FDD9DE6EA66}" destId="{9D41FAC0-D23F-4BA5-9A56-F3E988C4EBDD}" srcOrd="4" destOrd="0" presId="urn:microsoft.com/office/officeart/2005/8/layout/hProcess9"/>
    <dgm:cxn modelId="{F135387E-F175-4062-8F28-FD1202EFE136}" type="presParOf" srcId="{DF8792FE-64B7-4C3A-B381-8FDD9DE6EA66}" destId="{207A85A9-F2BC-470D-B3CD-C59F4C918A10}" srcOrd="5" destOrd="0" presId="urn:microsoft.com/office/officeart/2005/8/layout/hProcess9"/>
    <dgm:cxn modelId="{D1B64680-F328-4E04-9931-98E9A220D12D}" type="presParOf" srcId="{DF8792FE-64B7-4C3A-B381-8FDD9DE6EA66}" destId="{69F4AE94-6B94-4849-BE25-87795D359240}" srcOrd="6" destOrd="0" presId="urn:microsoft.com/office/officeart/2005/8/layout/hProcess9"/>
    <dgm:cxn modelId="{E7C7883B-8FAD-4E7C-A4DB-0B90E716C24A}" type="presParOf" srcId="{DF8792FE-64B7-4C3A-B381-8FDD9DE6EA66}" destId="{B4D81155-5DD2-462A-AC3A-514C6EAC17A9}" srcOrd="7" destOrd="0" presId="urn:microsoft.com/office/officeart/2005/8/layout/hProcess9"/>
    <dgm:cxn modelId="{71415F38-BE4E-44AD-8AF8-4B98D8B2ABC9}" type="presParOf" srcId="{DF8792FE-64B7-4C3A-B381-8FDD9DE6EA66}" destId="{AEF798D0-8C25-4F35-8DA4-F3A31954359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572D7-F9F0-4E89-88E9-02DC6EAC8B9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1E722-A41C-444E-8920-D56EA0E6ED00}">
      <dgm:prSet/>
      <dgm:spPr>
        <a:solidFill>
          <a:srgbClr val="E13A62"/>
        </a:solidFill>
      </dgm:spPr>
      <dgm:t>
        <a:bodyPr/>
        <a:lstStyle/>
        <a:p>
          <a:endParaRPr lang="en-US" dirty="0"/>
        </a:p>
      </dgm:t>
    </dgm:pt>
    <dgm:pt modelId="{7A32A139-4FEA-4EF6-83D0-1BF78DCA58CA}" type="parTrans" cxnId="{EBE78ECD-6D0C-462F-A4AF-3C8A34D259A7}">
      <dgm:prSet/>
      <dgm:spPr/>
      <dgm:t>
        <a:bodyPr/>
        <a:lstStyle/>
        <a:p>
          <a:endParaRPr lang="en-US"/>
        </a:p>
      </dgm:t>
    </dgm:pt>
    <dgm:pt modelId="{15EC6262-6410-44F5-93C5-38DD0CBFF4A2}" type="sibTrans" cxnId="{EBE78ECD-6D0C-462F-A4AF-3C8A34D259A7}">
      <dgm:prSet/>
      <dgm:spPr/>
      <dgm:t>
        <a:bodyPr/>
        <a:lstStyle/>
        <a:p>
          <a:endParaRPr lang="en-US"/>
        </a:p>
      </dgm:t>
    </dgm:pt>
    <dgm:pt modelId="{338A7C22-D2EE-4D31-A1C5-1A07389A6A59}">
      <dgm:prSet/>
      <dgm:spPr>
        <a:solidFill>
          <a:srgbClr val="E13A62"/>
        </a:solidFill>
      </dgm:spPr>
      <dgm:t>
        <a:bodyPr/>
        <a:lstStyle/>
        <a:p>
          <a:r>
            <a:rPr lang="en-US" i="0"/>
            <a:t>Asian, Hate, Chloe Kim</a:t>
          </a:r>
          <a:endParaRPr lang="en-US"/>
        </a:p>
      </dgm:t>
    </dgm:pt>
    <dgm:pt modelId="{0E5EDD4F-FB8D-4812-BA2D-DB9C7F614A9B}" type="parTrans" cxnId="{99F26D96-CEB7-468F-A867-D76909466A74}">
      <dgm:prSet/>
      <dgm:spPr/>
      <dgm:t>
        <a:bodyPr/>
        <a:lstStyle/>
        <a:p>
          <a:endParaRPr lang="en-US"/>
        </a:p>
      </dgm:t>
    </dgm:pt>
    <dgm:pt modelId="{A7950F8A-0866-438F-A5A8-2752AA9A1A32}" type="sibTrans" cxnId="{99F26D96-CEB7-468F-A867-D76909466A74}">
      <dgm:prSet/>
      <dgm:spPr/>
      <dgm:t>
        <a:bodyPr/>
        <a:lstStyle/>
        <a:p>
          <a:endParaRPr lang="en-US"/>
        </a:p>
      </dgm:t>
    </dgm:pt>
    <dgm:pt modelId="{C57A0C57-23DD-4C34-BBAD-46EA7B6C0C96}">
      <dgm:prSet/>
      <dgm:spPr>
        <a:solidFill>
          <a:srgbClr val="E13A62"/>
        </a:solidFill>
      </dgm:spPr>
      <dgm:t>
        <a:bodyPr/>
        <a:lstStyle/>
        <a:p>
          <a:r>
            <a:rPr lang="en-US"/>
            <a:t>Racism</a:t>
          </a:r>
        </a:p>
      </dgm:t>
    </dgm:pt>
    <dgm:pt modelId="{D4C5980B-5199-44E4-B120-5AEACEDA0FAC}" type="parTrans" cxnId="{4903FE7D-10E1-4307-A44E-9DC1B1F1D0EA}">
      <dgm:prSet/>
      <dgm:spPr/>
      <dgm:t>
        <a:bodyPr/>
        <a:lstStyle/>
        <a:p>
          <a:endParaRPr lang="en-US"/>
        </a:p>
      </dgm:t>
    </dgm:pt>
    <dgm:pt modelId="{13D6B035-B8F4-4EB8-B202-534C4181C09E}" type="sibTrans" cxnId="{4903FE7D-10E1-4307-A44E-9DC1B1F1D0EA}">
      <dgm:prSet/>
      <dgm:spPr/>
      <dgm:t>
        <a:bodyPr/>
        <a:lstStyle/>
        <a:p>
          <a:endParaRPr lang="en-US"/>
        </a:p>
      </dgm:t>
    </dgm:pt>
    <dgm:pt modelId="{FC52CA39-BCF6-4EE4-8FFA-7AD1833CBBF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12713975-27E0-4552-8B55-24FD0E23894D}" type="parTrans" cxnId="{600A0E74-3629-40A7-BD97-6BC401A736B8}">
      <dgm:prSet/>
      <dgm:spPr/>
      <dgm:t>
        <a:bodyPr/>
        <a:lstStyle/>
        <a:p>
          <a:endParaRPr lang="en-US"/>
        </a:p>
      </dgm:t>
    </dgm:pt>
    <dgm:pt modelId="{504A9228-C7C6-46B6-AF84-2DB3557F81DE}" type="sibTrans" cxnId="{600A0E74-3629-40A7-BD97-6BC401A736B8}">
      <dgm:prSet/>
      <dgm:spPr/>
      <dgm:t>
        <a:bodyPr/>
        <a:lstStyle/>
        <a:p>
          <a:endParaRPr lang="en-US"/>
        </a:p>
      </dgm:t>
    </dgm:pt>
    <dgm:pt modelId="{3484F526-D2CB-4071-8ECA-C5E7DB0E8CC0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i="0"/>
            <a:t>American, Chinese</a:t>
          </a:r>
          <a:endParaRPr lang="en-US"/>
        </a:p>
      </dgm:t>
    </dgm:pt>
    <dgm:pt modelId="{4384FF02-362D-4BB2-B402-A8E64C9488A0}" type="parTrans" cxnId="{C6392874-0A88-4646-BCC2-3FF79D850B2A}">
      <dgm:prSet/>
      <dgm:spPr/>
      <dgm:t>
        <a:bodyPr/>
        <a:lstStyle/>
        <a:p>
          <a:endParaRPr lang="en-US"/>
        </a:p>
      </dgm:t>
    </dgm:pt>
    <dgm:pt modelId="{0D177A24-FF2A-49C1-8D59-CA6F1EBCF3B9}" type="sibTrans" cxnId="{C6392874-0A88-4646-BCC2-3FF79D850B2A}">
      <dgm:prSet/>
      <dgm:spPr/>
      <dgm:t>
        <a:bodyPr/>
        <a:lstStyle/>
        <a:p>
          <a:endParaRPr lang="en-US"/>
        </a:p>
      </dgm:t>
    </dgm:pt>
    <dgm:pt modelId="{5CB4B487-981A-4670-8E15-3F08F22F9EA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i="0" dirty="0"/>
            <a:t>Winter, Olympics</a:t>
          </a:r>
          <a:endParaRPr lang="en-US" dirty="0"/>
        </a:p>
      </dgm:t>
    </dgm:pt>
    <dgm:pt modelId="{91AF0E61-9BA7-439F-AF9F-209B196A7448}" type="parTrans" cxnId="{BA859620-4AC8-4D0B-8793-2033029CB3A8}">
      <dgm:prSet/>
      <dgm:spPr/>
      <dgm:t>
        <a:bodyPr/>
        <a:lstStyle/>
        <a:p>
          <a:endParaRPr lang="en-US"/>
        </a:p>
      </dgm:t>
    </dgm:pt>
    <dgm:pt modelId="{2387308E-9218-4173-8911-5FC0B58471E3}" type="sibTrans" cxnId="{BA859620-4AC8-4D0B-8793-2033029CB3A8}">
      <dgm:prSet/>
      <dgm:spPr/>
      <dgm:t>
        <a:bodyPr/>
        <a:lstStyle/>
        <a:p>
          <a:endParaRPr lang="en-US"/>
        </a:p>
      </dgm:t>
    </dgm:pt>
    <dgm:pt modelId="{3CF04802-65FC-468B-9541-F7DAEF6EA06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i="0"/>
            <a:t>Practice, Costumes</a:t>
          </a:r>
          <a:endParaRPr lang="en-US"/>
        </a:p>
      </dgm:t>
    </dgm:pt>
    <dgm:pt modelId="{EF23B174-EF54-4822-803C-26BEA5B2814F}" type="parTrans" cxnId="{2F8274A5-83D1-466A-AA7C-50CA40068DE2}">
      <dgm:prSet/>
      <dgm:spPr/>
      <dgm:t>
        <a:bodyPr/>
        <a:lstStyle/>
        <a:p>
          <a:endParaRPr lang="en-US"/>
        </a:p>
      </dgm:t>
    </dgm:pt>
    <dgm:pt modelId="{E72087ED-65AA-44A7-AF21-494C232CA992}" type="sibTrans" cxnId="{2F8274A5-83D1-466A-AA7C-50CA40068DE2}">
      <dgm:prSet/>
      <dgm:spPr/>
      <dgm:t>
        <a:bodyPr/>
        <a:lstStyle/>
        <a:p>
          <a:endParaRPr lang="en-US"/>
        </a:p>
      </dgm:t>
    </dgm:pt>
    <dgm:pt modelId="{5E40A06B-BBDA-446C-B0CF-AC485146DC9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22CFAB66-A71B-4436-9424-F0CA4421E745}" type="parTrans" cxnId="{B351034B-2708-48D5-8F29-6D0850E1E312}">
      <dgm:prSet/>
      <dgm:spPr/>
      <dgm:t>
        <a:bodyPr/>
        <a:lstStyle/>
        <a:p>
          <a:endParaRPr lang="en-US"/>
        </a:p>
      </dgm:t>
    </dgm:pt>
    <dgm:pt modelId="{30E0B1F9-C3C7-4714-A6C4-384AE4D35366}" type="sibTrans" cxnId="{B351034B-2708-48D5-8F29-6D0850E1E312}">
      <dgm:prSet/>
      <dgm:spPr/>
      <dgm:t>
        <a:bodyPr/>
        <a:lstStyle/>
        <a:p>
          <a:endParaRPr lang="en-US"/>
        </a:p>
      </dgm:t>
    </dgm:pt>
    <dgm:pt modelId="{5116F1BD-4973-48EF-90FC-483C520B55E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i="0"/>
            <a:t>Gold, Win</a:t>
          </a:r>
          <a:endParaRPr lang="en-US"/>
        </a:p>
      </dgm:t>
    </dgm:pt>
    <dgm:pt modelId="{5811540D-8D5B-4E07-8F4A-2E0F00E1A733}" type="parTrans" cxnId="{BD34BF03-1932-4CB4-A743-043A906BD5CE}">
      <dgm:prSet/>
      <dgm:spPr/>
      <dgm:t>
        <a:bodyPr/>
        <a:lstStyle/>
        <a:p>
          <a:endParaRPr lang="en-US"/>
        </a:p>
      </dgm:t>
    </dgm:pt>
    <dgm:pt modelId="{942DCBA2-EDC1-44D8-94F5-825EE0ACE632}" type="sibTrans" cxnId="{BD34BF03-1932-4CB4-A743-043A906BD5CE}">
      <dgm:prSet/>
      <dgm:spPr/>
      <dgm:t>
        <a:bodyPr/>
        <a:lstStyle/>
        <a:p>
          <a:endParaRPr lang="en-US"/>
        </a:p>
      </dgm:t>
    </dgm:pt>
    <dgm:pt modelId="{30E32C11-B25A-4948-9313-817C02891E0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i="0"/>
            <a:t>Skater, Quad</a:t>
          </a:r>
          <a:endParaRPr lang="en-US"/>
        </a:p>
      </dgm:t>
    </dgm:pt>
    <dgm:pt modelId="{584D2A7A-A729-4ABC-8FAC-A7E3A3880262}" type="parTrans" cxnId="{42ECDEC1-EF92-4831-9801-F28EE761BE1E}">
      <dgm:prSet/>
      <dgm:spPr/>
      <dgm:t>
        <a:bodyPr/>
        <a:lstStyle/>
        <a:p>
          <a:endParaRPr lang="en-US"/>
        </a:p>
      </dgm:t>
    </dgm:pt>
    <dgm:pt modelId="{0BE4DA4F-2E4E-412F-8A82-0DB338BD0F71}" type="sibTrans" cxnId="{42ECDEC1-EF92-4831-9801-F28EE761BE1E}">
      <dgm:prSet/>
      <dgm:spPr/>
      <dgm:t>
        <a:bodyPr/>
        <a:lstStyle/>
        <a:p>
          <a:endParaRPr lang="en-US"/>
        </a:p>
      </dgm:t>
    </dgm:pt>
    <dgm:pt modelId="{C93EDA7C-A830-436C-A5CB-DF93D415722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i="0"/>
            <a:t>Support, Fans</a:t>
          </a:r>
          <a:endParaRPr lang="en-US"/>
        </a:p>
      </dgm:t>
    </dgm:pt>
    <dgm:pt modelId="{0AE48517-DF2C-4019-AC64-39C0E4F01E15}" type="parTrans" cxnId="{844FFAED-3D2D-4A97-8FC9-20E87AB51AB4}">
      <dgm:prSet/>
      <dgm:spPr/>
      <dgm:t>
        <a:bodyPr/>
        <a:lstStyle/>
        <a:p>
          <a:endParaRPr lang="en-US"/>
        </a:p>
      </dgm:t>
    </dgm:pt>
    <dgm:pt modelId="{570C2E31-E5BF-40FF-8F09-81277A121E94}" type="sibTrans" cxnId="{844FFAED-3D2D-4A97-8FC9-20E87AB51AB4}">
      <dgm:prSet/>
      <dgm:spPr/>
      <dgm:t>
        <a:bodyPr/>
        <a:lstStyle/>
        <a:p>
          <a:endParaRPr lang="en-US"/>
        </a:p>
      </dgm:t>
    </dgm:pt>
    <dgm:pt modelId="{C44541FB-CCE1-4AA0-A543-750B1B3E96CB}" type="pres">
      <dgm:prSet presAssocID="{081572D7-F9F0-4E89-88E9-02DC6EAC8B96}" presName="Name0" presStyleCnt="0">
        <dgm:presLayoutVars>
          <dgm:dir/>
          <dgm:resizeHandles val="exact"/>
        </dgm:presLayoutVars>
      </dgm:prSet>
      <dgm:spPr/>
    </dgm:pt>
    <dgm:pt modelId="{2B527FE1-CD9D-4633-8782-1B8C1A99D0A9}" type="pres">
      <dgm:prSet presAssocID="{A2B1E722-A41C-444E-8920-D56EA0E6ED00}" presName="node" presStyleLbl="node1" presStyleIdx="0" presStyleCnt="3">
        <dgm:presLayoutVars>
          <dgm:bulletEnabled val="1"/>
        </dgm:presLayoutVars>
      </dgm:prSet>
      <dgm:spPr/>
    </dgm:pt>
    <dgm:pt modelId="{8913F297-F98B-44A5-BD19-2FB506144B2A}" type="pres">
      <dgm:prSet presAssocID="{15EC6262-6410-44F5-93C5-38DD0CBFF4A2}" presName="sibTrans" presStyleCnt="0"/>
      <dgm:spPr/>
    </dgm:pt>
    <dgm:pt modelId="{594B4F19-91FD-4F0B-8A17-C07855E75A0E}" type="pres">
      <dgm:prSet presAssocID="{FC52CA39-BCF6-4EE4-8FFA-7AD1833CBBF6}" presName="node" presStyleLbl="node1" presStyleIdx="1" presStyleCnt="3">
        <dgm:presLayoutVars>
          <dgm:bulletEnabled val="1"/>
        </dgm:presLayoutVars>
      </dgm:prSet>
      <dgm:spPr/>
    </dgm:pt>
    <dgm:pt modelId="{38844455-1D1D-4217-9DDE-20E6AE79B366}" type="pres">
      <dgm:prSet presAssocID="{504A9228-C7C6-46B6-AF84-2DB3557F81DE}" presName="sibTrans" presStyleCnt="0"/>
      <dgm:spPr/>
    </dgm:pt>
    <dgm:pt modelId="{11834B82-0018-4440-B0CA-7A3DD9B41681}" type="pres">
      <dgm:prSet presAssocID="{5E40A06B-BBDA-446C-B0CF-AC485146DC9F}" presName="node" presStyleLbl="node1" presStyleIdx="2" presStyleCnt="3">
        <dgm:presLayoutVars>
          <dgm:bulletEnabled val="1"/>
        </dgm:presLayoutVars>
      </dgm:prSet>
      <dgm:spPr/>
    </dgm:pt>
  </dgm:ptLst>
  <dgm:cxnLst>
    <dgm:cxn modelId="{BD34BF03-1932-4CB4-A743-043A906BD5CE}" srcId="{5E40A06B-BBDA-446C-B0CF-AC485146DC9F}" destId="{5116F1BD-4973-48EF-90FC-483C520B55E0}" srcOrd="0" destOrd="0" parTransId="{5811540D-8D5B-4E07-8F4A-2E0F00E1A733}" sibTransId="{942DCBA2-EDC1-44D8-94F5-825EE0ACE632}"/>
    <dgm:cxn modelId="{A2C9B21A-74C6-4E97-8460-05BDDCE5A2E8}" type="presOf" srcId="{081572D7-F9F0-4E89-88E9-02DC6EAC8B96}" destId="{C44541FB-CCE1-4AA0-A543-750B1B3E96CB}" srcOrd="0" destOrd="0" presId="urn:microsoft.com/office/officeart/2005/8/layout/hList6"/>
    <dgm:cxn modelId="{BA859620-4AC8-4D0B-8793-2033029CB3A8}" srcId="{FC52CA39-BCF6-4EE4-8FFA-7AD1833CBBF6}" destId="{5CB4B487-981A-4670-8E15-3F08F22F9EAE}" srcOrd="1" destOrd="0" parTransId="{91AF0E61-9BA7-439F-AF9F-209B196A7448}" sibTransId="{2387308E-9218-4173-8911-5FC0B58471E3}"/>
    <dgm:cxn modelId="{524DBA2D-5A38-467B-B56D-30884B68F3EE}" type="presOf" srcId="{A2B1E722-A41C-444E-8920-D56EA0E6ED00}" destId="{2B527FE1-CD9D-4633-8782-1B8C1A99D0A9}" srcOrd="0" destOrd="0" presId="urn:microsoft.com/office/officeart/2005/8/layout/hList6"/>
    <dgm:cxn modelId="{B351034B-2708-48D5-8F29-6D0850E1E312}" srcId="{081572D7-F9F0-4E89-88E9-02DC6EAC8B96}" destId="{5E40A06B-BBDA-446C-B0CF-AC485146DC9F}" srcOrd="2" destOrd="0" parTransId="{22CFAB66-A71B-4436-9424-F0CA4421E745}" sibTransId="{30E0B1F9-C3C7-4714-A6C4-384AE4D35366}"/>
    <dgm:cxn modelId="{39ED4F56-7242-4B1A-82A3-959BE8ADFD54}" type="presOf" srcId="{C93EDA7C-A830-436C-A5CB-DF93D4157226}" destId="{11834B82-0018-4440-B0CA-7A3DD9B41681}" srcOrd="0" destOrd="3" presId="urn:microsoft.com/office/officeart/2005/8/layout/hList6"/>
    <dgm:cxn modelId="{ACE08F6A-BDFB-4A57-B8F6-59641FECA253}" type="presOf" srcId="{3484F526-D2CB-4071-8ECA-C5E7DB0E8CC0}" destId="{594B4F19-91FD-4F0B-8A17-C07855E75A0E}" srcOrd="0" destOrd="1" presId="urn:microsoft.com/office/officeart/2005/8/layout/hList6"/>
    <dgm:cxn modelId="{600A0E74-3629-40A7-BD97-6BC401A736B8}" srcId="{081572D7-F9F0-4E89-88E9-02DC6EAC8B96}" destId="{FC52CA39-BCF6-4EE4-8FFA-7AD1833CBBF6}" srcOrd="1" destOrd="0" parTransId="{12713975-27E0-4552-8B55-24FD0E23894D}" sibTransId="{504A9228-C7C6-46B6-AF84-2DB3557F81DE}"/>
    <dgm:cxn modelId="{C6392874-0A88-4646-BCC2-3FF79D850B2A}" srcId="{FC52CA39-BCF6-4EE4-8FFA-7AD1833CBBF6}" destId="{3484F526-D2CB-4071-8ECA-C5E7DB0E8CC0}" srcOrd="0" destOrd="0" parTransId="{4384FF02-362D-4BB2-B402-A8E64C9488A0}" sibTransId="{0D177A24-FF2A-49C1-8D59-CA6F1EBCF3B9}"/>
    <dgm:cxn modelId="{4903FE7D-10E1-4307-A44E-9DC1B1F1D0EA}" srcId="{A2B1E722-A41C-444E-8920-D56EA0E6ED00}" destId="{C57A0C57-23DD-4C34-BBAD-46EA7B6C0C96}" srcOrd="1" destOrd="0" parTransId="{D4C5980B-5199-44E4-B120-5AEACEDA0FAC}" sibTransId="{13D6B035-B8F4-4EB8-B202-534C4181C09E}"/>
    <dgm:cxn modelId="{506C6589-AD91-4B87-8FBB-E51E169D8361}" type="presOf" srcId="{C57A0C57-23DD-4C34-BBAD-46EA7B6C0C96}" destId="{2B527FE1-CD9D-4633-8782-1B8C1A99D0A9}" srcOrd="0" destOrd="2" presId="urn:microsoft.com/office/officeart/2005/8/layout/hList6"/>
    <dgm:cxn modelId="{99F26D96-CEB7-468F-A867-D76909466A74}" srcId="{A2B1E722-A41C-444E-8920-D56EA0E6ED00}" destId="{338A7C22-D2EE-4D31-A1C5-1A07389A6A59}" srcOrd="0" destOrd="0" parTransId="{0E5EDD4F-FB8D-4812-BA2D-DB9C7F614A9B}" sibTransId="{A7950F8A-0866-438F-A5A8-2752AA9A1A32}"/>
    <dgm:cxn modelId="{2D8F6597-85ED-46E3-BE2E-F1D396655A82}" type="presOf" srcId="{5CB4B487-981A-4670-8E15-3F08F22F9EAE}" destId="{594B4F19-91FD-4F0B-8A17-C07855E75A0E}" srcOrd="0" destOrd="2" presId="urn:microsoft.com/office/officeart/2005/8/layout/hList6"/>
    <dgm:cxn modelId="{2F8274A5-83D1-466A-AA7C-50CA40068DE2}" srcId="{FC52CA39-BCF6-4EE4-8FFA-7AD1833CBBF6}" destId="{3CF04802-65FC-468B-9541-F7DAEF6EA064}" srcOrd="2" destOrd="0" parTransId="{EF23B174-EF54-4822-803C-26BEA5B2814F}" sibTransId="{E72087ED-65AA-44A7-AF21-494C232CA992}"/>
    <dgm:cxn modelId="{CAFDF4B0-D53A-4DE1-AA06-A4AB97442B5D}" type="presOf" srcId="{5116F1BD-4973-48EF-90FC-483C520B55E0}" destId="{11834B82-0018-4440-B0CA-7A3DD9B41681}" srcOrd="0" destOrd="1" presId="urn:microsoft.com/office/officeart/2005/8/layout/hList6"/>
    <dgm:cxn modelId="{42ECDEC1-EF92-4831-9801-F28EE761BE1E}" srcId="{5E40A06B-BBDA-446C-B0CF-AC485146DC9F}" destId="{30E32C11-B25A-4948-9313-817C02891E0D}" srcOrd="1" destOrd="0" parTransId="{584D2A7A-A729-4ABC-8FAC-A7E3A3880262}" sibTransId="{0BE4DA4F-2E4E-412F-8A82-0DB338BD0F71}"/>
    <dgm:cxn modelId="{EBE78ECD-6D0C-462F-A4AF-3C8A34D259A7}" srcId="{081572D7-F9F0-4E89-88E9-02DC6EAC8B96}" destId="{A2B1E722-A41C-444E-8920-D56EA0E6ED00}" srcOrd="0" destOrd="0" parTransId="{7A32A139-4FEA-4EF6-83D0-1BF78DCA58CA}" sibTransId="{15EC6262-6410-44F5-93C5-38DD0CBFF4A2}"/>
    <dgm:cxn modelId="{47BABFDA-74A9-47C0-8305-69304E022F46}" type="presOf" srcId="{3CF04802-65FC-468B-9541-F7DAEF6EA064}" destId="{594B4F19-91FD-4F0B-8A17-C07855E75A0E}" srcOrd="0" destOrd="3" presId="urn:microsoft.com/office/officeart/2005/8/layout/hList6"/>
    <dgm:cxn modelId="{492F7CE2-D80D-4566-9C4F-E7C89C41B75D}" type="presOf" srcId="{FC52CA39-BCF6-4EE4-8FFA-7AD1833CBBF6}" destId="{594B4F19-91FD-4F0B-8A17-C07855E75A0E}" srcOrd="0" destOrd="0" presId="urn:microsoft.com/office/officeart/2005/8/layout/hList6"/>
    <dgm:cxn modelId="{0E3558ED-AFEA-44C6-826E-418E5B5A7F6D}" type="presOf" srcId="{30E32C11-B25A-4948-9313-817C02891E0D}" destId="{11834B82-0018-4440-B0CA-7A3DD9B41681}" srcOrd="0" destOrd="2" presId="urn:microsoft.com/office/officeart/2005/8/layout/hList6"/>
    <dgm:cxn modelId="{844FFAED-3D2D-4A97-8FC9-20E87AB51AB4}" srcId="{5E40A06B-BBDA-446C-B0CF-AC485146DC9F}" destId="{C93EDA7C-A830-436C-A5CB-DF93D4157226}" srcOrd="2" destOrd="0" parTransId="{0AE48517-DF2C-4019-AC64-39C0E4F01E15}" sibTransId="{570C2E31-E5BF-40FF-8F09-81277A121E94}"/>
    <dgm:cxn modelId="{6C3D68FB-5840-4838-8390-4447398973B4}" type="presOf" srcId="{338A7C22-D2EE-4D31-A1C5-1A07389A6A59}" destId="{2B527FE1-CD9D-4633-8782-1B8C1A99D0A9}" srcOrd="0" destOrd="1" presId="urn:microsoft.com/office/officeart/2005/8/layout/hList6"/>
    <dgm:cxn modelId="{444052FD-F7D2-499E-B49C-249B2CB3646E}" type="presOf" srcId="{5E40A06B-BBDA-446C-B0CF-AC485146DC9F}" destId="{11834B82-0018-4440-B0CA-7A3DD9B41681}" srcOrd="0" destOrd="0" presId="urn:microsoft.com/office/officeart/2005/8/layout/hList6"/>
    <dgm:cxn modelId="{47E6DB25-8376-4FA3-98E2-1469A87BBE59}" type="presParOf" srcId="{C44541FB-CCE1-4AA0-A543-750B1B3E96CB}" destId="{2B527FE1-CD9D-4633-8782-1B8C1A99D0A9}" srcOrd="0" destOrd="0" presId="urn:microsoft.com/office/officeart/2005/8/layout/hList6"/>
    <dgm:cxn modelId="{35DB39A7-E13D-4B91-99A9-B21C2C6940C1}" type="presParOf" srcId="{C44541FB-CCE1-4AA0-A543-750B1B3E96CB}" destId="{8913F297-F98B-44A5-BD19-2FB506144B2A}" srcOrd="1" destOrd="0" presId="urn:microsoft.com/office/officeart/2005/8/layout/hList6"/>
    <dgm:cxn modelId="{80244A15-1075-44CD-8744-72B441D707EE}" type="presParOf" srcId="{C44541FB-CCE1-4AA0-A543-750B1B3E96CB}" destId="{594B4F19-91FD-4F0B-8A17-C07855E75A0E}" srcOrd="2" destOrd="0" presId="urn:microsoft.com/office/officeart/2005/8/layout/hList6"/>
    <dgm:cxn modelId="{31E30A90-3C6A-4DDE-8718-E654234F7B73}" type="presParOf" srcId="{C44541FB-CCE1-4AA0-A543-750B1B3E96CB}" destId="{38844455-1D1D-4217-9DDE-20E6AE79B366}" srcOrd="3" destOrd="0" presId="urn:microsoft.com/office/officeart/2005/8/layout/hList6"/>
    <dgm:cxn modelId="{113A5B80-DD1D-4B0E-A660-E0A8AF650898}" type="presParOf" srcId="{C44541FB-CCE1-4AA0-A543-750B1B3E96CB}" destId="{11834B82-0018-4440-B0CA-7A3DD9B4168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572D7-F9F0-4E89-88E9-02DC6EAC8B9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1E722-A41C-444E-8920-D56EA0E6ED00}">
      <dgm:prSet/>
      <dgm:spPr>
        <a:solidFill>
          <a:srgbClr val="E13A62"/>
        </a:solidFill>
      </dgm:spPr>
      <dgm:t>
        <a:bodyPr/>
        <a:lstStyle/>
        <a:p>
          <a:endParaRPr lang="en-US" b="0" dirty="0"/>
        </a:p>
      </dgm:t>
    </dgm:pt>
    <dgm:pt modelId="{7A32A139-4FEA-4EF6-83D0-1BF78DCA58CA}" type="parTrans" cxnId="{EBE78ECD-6D0C-462F-A4AF-3C8A34D259A7}">
      <dgm:prSet/>
      <dgm:spPr/>
      <dgm:t>
        <a:bodyPr/>
        <a:lstStyle/>
        <a:p>
          <a:endParaRPr lang="en-US"/>
        </a:p>
      </dgm:t>
    </dgm:pt>
    <dgm:pt modelId="{15EC6262-6410-44F5-93C5-38DD0CBFF4A2}" type="sibTrans" cxnId="{EBE78ECD-6D0C-462F-A4AF-3C8A34D259A7}">
      <dgm:prSet/>
      <dgm:spPr/>
      <dgm:t>
        <a:bodyPr/>
        <a:lstStyle/>
        <a:p>
          <a:endParaRPr lang="en-US"/>
        </a:p>
      </dgm:t>
    </dgm:pt>
    <dgm:pt modelId="{338A7C22-D2EE-4D31-A1C5-1A07389A6A59}">
      <dgm:prSet/>
      <dgm:spPr>
        <a:solidFill>
          <a:srgbClr val="E13A62"/>
        </a:solidFill>
      </dgm:spPr>
      <dgm:t>
        <a:bodyPr/>
        <a:lstStyle/>
        <a:p>
          <a:r>
            <a:rPr lang="en-US" b="0">
              <a:solidFill>
                <a:schemeClr val="lt1"/>
              </a:solidFill>
            </a:rPr>
            <a:t>Racist, Mainstream, Media</a:t>
          </a:r>
          <a:endParaRPr lang="en-US" b="0" dirty="0"/>
        </a:p>
      </dgm:t>
    </dgm:pt>
    <dgm:pt modelId="{0E5EDD4F-FB8D-4812-BA2D-DB9C7F614A9B}" type="parTrans" cxnId="{99F26D96-CEB7-468F-A867-D76909466A74}">
      <dgm:prSet/>
      <dgm:spPr/>
      <dgm:t>
        <a:bodyPr/>
        <a:lstStyle/>
        <a:p>
          <a:endParaRPr lang="en-US"/>
        </a:p>
      </dgm:t>
    </dgm:pt>
    <dgm:pt modelId="{A7950F8A-0866-438F-A5A8-2752AA9A1A32}" type="sibTrans" cxnId="{99F26D96-CEB7-468F-A867-D76909466A74}">
      <dgm:prSet/>
      <dgm:spPr/>
      <dgm:t>
        <a:bodyPr/>
        <a:lstStyle/>
        <a:p>
          <a:endParaRPr lang="en-US"/>
        </a:p>
      </dgm:t>
    </dgm:pt>
    <dgm:pt modelId="{FC52CA39-BCF6-4EE4-8FFA-7AD1833CBBF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b="0" dirty="0"/>
        </a:p>
      </dgm:t>
    </dgm:pt>
    <dgm:pt modelId="{12713975-27E0-4552-8B55-24FD0E23894D}" type="parTrans" cxnId="{600A0E74-3629-40A7-BD97-6BC401A736B8}">
      <dgm:prSet/>
      <dgm:spPr/>
      <dgm:t>
        <a:bodyPr/>
        <a:lstStyle/>
        <a:p>
          <a:endParaRPr lang="en-US"/>
        </a:p>
      </dgm:t>
    </dgm:pt>
    <dgm:pt modelId="{504A9228-C7C6-46B6-AF84-2DB3557F81DE}" type="sibTrans" cxnId="{600A0E74-3629-40A7-BD97-6BC401A736B8}">
      <dgm:prSet/>
      <dgm:spPr/>
      <dgm:t>
        <a:bodyPr/>
        <a:lstStyle/>
        <a:p>
          <a:endParaRPr lang="en-US"/>
        </a:p>
      </dgm:t>
    </dgm:pt>
    <dgm:pt modelId="{3484F526-D2CB-4071-8ECA-C5E7DB0E8CC0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>
              <a:solidFill>
                <a:schemeClr val="lt1"/>
              </a:solidFill>
            </a:rPr>
            <a:t>China, Chinese</a:t>
          </a:r>
          <a:endParaRPr lang="en-US" b="0" dirty="0"/>
        </a:p>
      </dgm:t>
    </dgm:pt>
    <dgm:pt modelId="{4384FF02-362D-4BB2-B402-A8E64C9488A0}" type="parTrans" cxnId="{C6392874-0A88-4646-BCC2-3FF79D850B2A}">
      <dgm:prSet/>
      <dgm:spPr/>
      <dgm:t>
        <a:bodyPr/>
        <a:lstStyle/>
        <a:p>
          <a:endParaRPr lang="en-US"/>
        </a:p>
      </dgm:t>
    </dgm:pt>
    <dgm:pt modelId="{0D177A24-FF2A-49C1-8D59-CA6F1EBCF3B9}" type="sibTrans" cxnId="{C6392874-0A88-4646-BCC2-3FF79D850B2A}">
      <dgm:prSet/>
      <dgm:spPr/>
      <dgm:t>
        <a:bodyPr/>
        <a:lstStyle/>
        <a:p>
          <a:endParaRPr lang="en-US"/>
        </a:p>
      </dgm:t>
    </dgm:pt>
    <dgm:pt modelId="{3CF04802-65FC-468B-9541-F7DAEF6EA06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b="0" dirty="0"/>
        </a:p>
      </dgm:t>
    </dgm:pt>
    <dgm:pt modelId="{EF23B174-EF54-4822-803C-26BEA5B2814F}" type="parTrans" cxnId="{2F8274A5-83D1-466A-AA7C-50CA40068DE2}">
      <dgm:prSet/>
      <dgm:spPr/>
      <dgm:t>
        <a:bodyPr/>
        <a:lstStyle/>
        <a:p>
          <a:endParaRPr lang="en-US"/>
        </a:p>
      </dgm:t>
    </dgm:pt>
    <dgm:pt modelId="{E72087ED-65AA-44A7-AF21-494C232CA992}" type="sibTrans" cxnId="{2F8274A5-83D1-466A-AA7C-50CA40068DE2}">
      <dgm:prSet/>
      <dgm:spPr/>
      <dgm:t>
        <a:bodyPr/>
        <a:lstStyle/>
        <a:p>
          <a:endParaRPr lang="en-US"/>
        </a:p>
      </dgm:t>
    </dgm:pt>
    <dgm:pt modelId="{5E40A06B-BBDA-446C-B0CF-AC485146DC9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b="0" dirty="0"/>
        </a:p>
      </dgm:t>
    </dgm:pt>
    <dgm:pt modelId="{22CFAB66-A71B-4436-9424-F0CA4421E745}" type="parTrans" cxnId="{B351034B-2708-48D5-8F29-6D0850E1E312}">
      <dgm:prSet/>
      <dgm:spPr/>
      <dgm:t>
        <a:bodyPr/>
        <a:lstStyle/>
        <a:p>
          <a:endParaRPr lang="en-US"/>
        </a:p>
      </dgm:t>
    </dgm:pt>
    <dgm:pt modelId="{30E0B1F9-C3C7-4714-A6C4-384AE4D35366}" type="sibTrans" cxnId="{B351034B-2708-48D5-8F29-6D0850E1E312}">
      <dgm:prSet/>
      <dgm:spPr/>
      <dgm:t>
        <a:bodyPr/>
        <a:lstStyle/>
        <a:p>
          <a:endParaRPr lang="en-US"/>
        </a:p>
      </dgm:t>
    </dgm:pt>
    <dgm:pt modelId="{5116F1BD-4973-48EF-90FC-483C520B55E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0">
              <a:solidFill>
                <a:schemeClr val="lt1"/>
              </a:solidFill>
            </a:rPr>
            <a:t>Gold, Win, Ski</a:t>
          </a:r>
          <a:endParaRPr lang="en-US" b="0" dirty="0"/>
        </a:p>
      </dgm:t>
    </dgm:pt>
    <dgm:pt modelId="{5811540D-8D5B-4E07-8F4A-2E0F00E1A733}" type="parTrans" cxnId="{BD34BF03-1932-4CB4-A743-043A906BD5CE}">
      <dgm:prSet/>
      <dgm:spPr/>
      <dgm:t>
        <a:bodyPr/>
        <a:lstStyle/>
        <a:p>
          <a:endParaRPr lang="en-US"/>
        </a:p>
      </dgm:t>
    </dgm:pt>
    <dgm:pt modelId="{942DCBA2-EDC1-44D8-94F5-825EE0ACE632}" type="sibTrans" cxnId="{BD34BF03-1932-4CB4-A743-043A906BD5CE}">
      <dgm:prSet/>
      <dgm:spPr/>
      <dgm:t>
        <a:bodyPr/>
        <a:lstStyle/>
        <a:p>
          <a:endParaRPr lang="en-US"/>
        </a:p>
      </dgm:t>
    </dgm:pt>
    <dgm:pt modelId="{51FB49C3-4578-40D7-8427-6DB9B1C5DE27}">
      <dgm:prSet/>
      <dgm:spPr/>
      <dgm:t>
        <a:bodyPr/>
        <a:lstStyle/>
        <a:p>
          <a:r>
            <a:rPr lang="en-US" b="0">
              <a:solidFill>
                <a:schemeClr val="lt1"/>
              </a:solidFill>
            </a:rPr>
            <a:t>China, Censorship, Genocide</a:t>
          </a:r>
          <a:endParaRPr lang="en-US" b="0" dirty="0">
            <a:solidFill>
              <a:schemeClr val="lt1"/>
            </a:solidFill>
          </a:endParaRPr>
        </a:p>
      </dgm:t>
    </dgm:pt>
    <dgm:pt modelId="{7A0697C7-B2AE-4CEA-B502-EF7C3CC1BC0A}" type="parTrans" cxnId="{8F129EB1-6268-4612-BE2E-0E0E3FDFBEA8}">
      <dgm:prSet/>
      <dgm:spPr/>
      <dgm:t>
        <a:bodyPr/>
        <a:lstStyle/>
        <a:p>
          <a:endParaRPr lang="en-US"/>
        </a:p>
      </dgm:t>
    </dgm:pt>
    <dgm:pt modelId="{D1305AE2-E7C3-4CCE-A0FD-4F83CF8C9A28}" type="sibTrans" cxnId="{8F129EB1-6268-4612-BE2E-0E0E3FDFBEA8}">
      <dgm:prSet/>
      <dgm:spPr/>
      <dgm:t>
        <a:bodyPr/>
        <a:lstStyle/>
        <a:p>
          <a:endParaRPr lang="en-US"/>
        </a:p>
      </dgm:t>
    </dgm:pt>
    <dgm:pt modelId="{8BB3E252-13FB-444C-B423-2C5F432D7AF9}">
      <dgm:prSet/>
      <dgm:spPr/>
      <dgm:t>
        <a:bodyPr/>
        <a:lstStyle/>
        <a:p>
          <a:r>
            <a:rPr lang="en-US" b="0" dirty="0">
              <a:solidFill>
                <a:schemeClr val="lt1"/>
              </a:solidFill>
            </a:rPr>
            <a:t>Feminism, Woman</a:t>
          </a:r>
          <a:endParaRPr lang="en-US" b="0" dirty="0"/>
        </a:p>
      </dgm:t>
    </dgm:pt>
    <dgm:pt modelId="{62A8AE32-D522-48A4-A405-1777B3ED9108}" type="parTrans" cxnId="{CE649BC3-B9D3-4898-878B-A3A5C4B4B8D0}">
      <dgm:prSet/>
      <dgm:spPr/>
      <dgm:t>
        <a:bodyPr/>
        <a:lstStyle/>
        <a:p>
          <a:endParaRPr lang="en-US"/>
        </a:p>
      </dgm:t>
    </dgm:pt>
    <dgm:pt modelId="{2A610602-D2A8-4C0C-BB47-880B9720EC56}" type="sibTrans" cxnId="{CE649BC3-B9D3-4898-878B-A3A5C4B4B8D0}">
      <dgm:prSet/>
      <dgm:spPr/>
      <dgm:t>
        <a:bodyPr/>
        <a:lstStyle/>
        <a:p>
          <a:endParaRPr lang="en-US"/>
        </a:p>
      </dgm:t>
    </dgm:pt>
    <dgm:pt modelId="{7F2B8951-77C2-4D51-83C3-BD68D7CD46C7}">
      <dgm:prSet/>
      <dgm:spPr/>
      <dgm:t>
        <a:bodyPr/>
        <a:lstStyle/>
        <a:p>
          <a:r>
            <a:rPr lang="en-US" b="0">
              <a:solidFill>
                <a:schemeClr val="lt1"/>
              </a:solidFill>
            </a:rPr>
            <a:t>Citizenship, American</a:t>
          </a:r>
          <a:endParaRPr lang="en-US" b="0" dirty="0">
            <a:solidFill>
              <a:schemeClr val="lt1"/>
            </a:solidFill>
          </a:endParaRPr>
        </a:p>
      </dgm:t>
    </dgm:pt>
    <dgm:pt modelId="{26A9EE62-F1A5-4EFB-83A8-1D5BA488BD02}" type="parTrans" cxnId="{7FD29FA9-C72E-4339-BA0F-6D7E5BB04023}">
      <dgm:prSet/>
      <dgm:spPr/>
      <dgm:t>
        <a:bodyPr/>
        <a:lstStyle/>
        <a:p>
          <a:endParaRPr lang="en-US"/>
        </a:p>
      </dgm:t>
    </dgm:pt>
    <dgm:pt modelId="{1F596FEE-E0C3-40AF-989B-851E24744AA7}" type="sibTrans" cxnId="{7FD29FA9-C72E-4339-BA0F-6D7E5BB04023}">
      <dgm:prSet/>
      <dgm:spPr/>
      <dgm:t>
        <a:bodyPr/>
        <a:lstStyle/>
        <a:p>
          <a:endParaRPr lang="en-US"/>
        </a:p>
      </dgm:t>
    </dgm:pt>
    <dgm:pt modelId="{548C7261-CEA2-4734-988B-D4C530CB9925}">
      <dgm:prSet/>
      <dgm:spPr/>
      <dgm:t>
        <a:bodyPr/>
        <a:lstStyle/>
        <a:p>
          <a:r>
            <a:rPr lang="en-US" b="0" dirty="0">
              <a:solidFill>
                <a:schemeClr val="lt1"/>
              </a:solidFill>
            </a:rPr>
            <a:t>Compete, Olympics</a:t>
          </a:r>
        </a:p>
      </dgm:t>
    </dgm:pt>
    <dgm:pt modelId="{A8531888-3028-485F-BC88-1CDCCEF69B6B}" type="parTrans" cxnId="{5D73BC02-09D7-43C0-A808-1A7A1078E2DD}">
      <dgm:prSet/>
      <dgm:spPr/>
      <dgm:t>
        <a:bodyPr/>
        <a:lstStyle/>
        <a:p>
          <a:endParaRPr lang="en-US"/>
        </a:p>
      </dgm:t>
    </dgm:pt>
    <dgm:pt modelId="{84CB4CDC-850B-4936-8A5B-51DDD3E5D4D5}" type="sibTrans" cxnId="{5D73BC02-09D7-43C0-A808-1A7A1078E2DD}">
      <dgm:prSet/>
      <dgm:spPr/>
      <dgm:t>
        <a:bodyPr/>
        <a:lstStyle/>
        <a:p>
          <a:endParaRPr lang="en-US"/>
        </a:p>
      </dgm:t>
    </dgm:pt>
    <dgm:pt modelId="{1322E56C-CA49-4E0C-9C67-414A54838839}">
      <dgm:prSet/>
      <dgm:spPr/>
      <dgm:t>
        <a:bodyPr/>
        <a:lstStyle/>
        <a:p>
          <a:r>
            <a:rPr lang="en-US" b="0">
              <a:solidFill>
                <a:schemeClr val="lt1"/>
              </a:solidFill>
            </a:rPr>
            <a:t>Woman</a:t>
          </a:r>
          <a:endParaRPr lang="en-US" b="0" dirty="0">
            <a:solidFill>
              <a:schemeClr val="lt1"/>
            </a:solidFill>
          </a:endParaRPr>
        </a:p>
      </dgm:t>
    </dgm:pt>
    <dgm:pt modelId="{9DB40EE7-088F-41D1-9B85-AD3526142020}" type="parTrans" cxnId="{E209B5CE-9D50-4E4A-8465-9AFC0D35A6F9}">
      <dgm:prSet/>
      <dgm:spPr/>
      <dgm:t>
        <a:bodyPr/>
        <a:lstStyle/>
        <a:p>
          <a:endParaRPr lang="en-US"/>
        </a:p>
      </dgm:t>
    </dgm:pt>
    <dgm:pt modelId="{983FCD40-3418-47A6-8E35-9BFC5E52933E}" type="sibTrans" cxnId="{E209B5CE-9D50-4E4A-8465-9AFC0D35A6F9}">
      <dgm:prSet/>
      <dgm:spPr/>
      <dgm:t>
        <a:bodyPr/>
        <a:lstStyle/>
        <a:p>
          <a:endParaRPr lang="en-US"/>
        </a:p>
      </dgm:t>
    </dgm:pt>
    <dgm:pt modelId="{37E1B241-7098-4423-B475-044E7E6E2217}">
      <dgm:prSet/>
      <dgm:spPr/>
      <dgm:t>
        <a:bodyPr/>
        <a:lstStyle/>
        <a:p>
          <a:r>
            <a:rPr lang="en-US" b="0" dirty="0">
              <a:solidFill>
                <a:schemeClr val="lt1"/>
              </a:solidFill>
            </a:rPr>
            <a:t>Support, Fans</a:t>
          </a:r>
        </a:p>
      </dgm:t>
    </dgm:pt>
    <dgm:pt modelId="{4DE1351D-9E4A-45B4-81BD-875AB47FD850}" type="parTrans" cxnId="{7B008DDA-D8D4-4B55-A99E-14D2BC47EB89}">
      <dgm:prSet/>
      <dgm:spPr/>
      <dgm:t>
        <a:bodyPr/>
        <a:lstStyle/>
        <a:p>
          <a:endParaRPr lang="en-US"/>
        </a:p>
      </dgm:t>
    </dgm:pt>
    <dgm:pt modelId="{EAFB7601-B315-4128-AAAE-BA919C70E1BF}" type="sibTrans" cxnId="{7B008DDA-D8D4-4B55-A99E-14D2BC47EB89}">
      <dgm:prSet/>
      <dgm:spPr/>
      <dgm:t>
        <a:bodyPr/>
        <a:lstStyle/>
        <a:p>
          <a:endParaRPr lang="en-US"/>
        </a:p>
      </dgm:t>
    </dgm:pt>
    <dgm:pt modelId="{C44541FB-CCE1-4AA0-A543-750B1B3E96CB}" type="pres">
      <dgm:prSet presAssocID="{081572D7-F9F0-4E89-88E9-02DC6EAC8B96}" presName="Name0" presStyleCnt="0">
        <dgm:presLayoutVars>
          <dgm:dir/>
          <dgm:resizeHandles val="exact"/>
        </dgm:presLayoutVars>
      </dgm:prSet>
      <dgm:spPr/>
    </dgm:pt>
    <dgm:pt modelId="{2B527FE1-CD9D-4633-8782-1B8C1A99D0A9}" type="pres">
      <dgm:prSet presAssocID="{A2B1E722-A41C-444E-8920-D56EA0E6ED00}" presName="node" presStyleLbl="node1" presStyleIdx="0" presStyleCnt="3">
        <dgm:presLayoutVars>
          <dgm:bulletEnabled val="1"/>
        </dgm:presLayoutVars>
      </dgm:prSet>
      <dgm:spPr/>
    </dgm:pt>
    <dgm:pt modelId="{8913F297-F98B-44A5-BD19-2FB506144B2A}" type="pres">
      <dgm:prSet presAssocID="{15EC6262-6410-44F5-93C5-38DD0CBFF4A2}" presName="sibTrans" presStyleCnt="0"/>
      <dgm:spPr/>
    </dgm:pt>
    <dgm:pt modelId="{594B4F19-91FD-4F0B-8A17-C07855E75A0E}" type="pres">
      <dgm:prSet presAssocID="{FC52CA39-BCF6-4EE4-8FFA-7AD1833CBBF6}" presName="node" presStyleLbl="node1" presStyleIdx="1" presStyleCnt="3">
        <dgm:presLayoutVars>
          <dgm:bulletEnabled val="1"/>
        </dgm:presLayoutVars>
      </dgm:prSet>
      <dgm:spPr/>
    </dgm:pt>
    <dgm:pt modelId="{38844455-1D1D-4217-9DDE-20E6AE79B366}" type="pres">
      <dgm:prSet presAssocID="{504A9228-C7C6-46B6-AF84-2DB3557F81DE}" presName="sibTrans" presStyleCnt="0"/>
      <dgm:spPr/>
    </dgm:pt>
    <dgm:pt modelId="{11834B82-0018-4440-B0CA-7A3DD9B41681}" type="pres">
      <dgm:prSet presAssocID="{5E40A06B-BBDA-446C-B0CF-AC485146DC9F}" presName="node" presStyleLbl="node1" presStyleIdx="2" presStyleCnt="3">
        <dgm:presLayoutVars>
          <dgm:bulletEnabled val="1"/>
        </dgm:presLayoutVars>
      </dgm:prSet>
      <dgm:spPr/>
    </dgm:pt>
  </dgm:ptLst>
  <dgm:cxnLst>
    <dgm:cxn modelId="{5D73BC02-09D7-43C0-A808-1A7A1078E2DD}" srcId="{FC52CA39-BCF6-4EE4-8FFA-7AD1833CBBF6}" destId="{548C7261-CEA2-4734-988B-D4C530CB9925}" srcOrd="2" destOrd="0" parTransId="{A8531888-3028-485F-BC88-1CDCCEF69B6B}" sibTransId="{84CB4CDC-850B-4936-8A5B-51DDD3E5D4D5}"/>
    <dgm:cxn modelId="{BD34BF03-1932-4CB4-A743-043A906BD5CE}" srcId="{5E40A06B-BBDA-446C-B0CF-AC485146DC9F}" destId="{5116F1BD-4973-48EF-90FC-483C520B55E0}" srcOrd="0" destOrd="0" parTransId="{5811540D-8D5B-4E07-8F4A-2E0F00E1A733}" sibTransId="{942DCBA2-EDC1-44D8-94F5-825EE0ACE632}"/>
    <dgm:cxn modelId="{A2C9B21A-74C6-4E97-8460-05BDDCE5A2E8}" type="presOf" srcId="{081572D7-F9F0-4E89-88E9-02DC6EAC8B96}" destId="{C44541FB-CCE1-4AA0-A543-750B1B3E96CB}" srcOrd="0" destOrd="0" presId="urn:microsoft.com/office/officeart/2005/8/layout/hList6"/>
    <dgm:cxn modelId="{524DBA2D-5A38-467B-B56D-30884B68F3EE}" type="presOf" srcId="{A2B1E722-A41C-444E-8920-D56EA0E6ED00}" destId="{2B527FE1-CD9D-4633-8782-1B8C1A99D0A9}" srcOrd="0" destOrd="0" presId="urn:microsoft.com/office/officeart/2005/8/layout/hList6"/>
    <dgm:cxn modelId="{04846642-8176-4E7E-BCE6-F0F955233C54}" type="presOf" srcId="{1322E56C-CA49-4E0C-9C67-414A54838839}" destId="{11834B82-0018-4440-B0CA-7A3DD9B41681}" srcOrd="0" destOrd="2" presId="urn:microsoft.com/office/officeart/2005/8/layout/hList6"/>
    <dgm:cxn modelId="{AF684346-CF65-443A-ADC5-16B24B34F44F}" type="presOf" srcId="{51FB49C3-4578-40D7-8427-6DB9B1C5DE27}" destId="{2B527FE1-CD9D-4633-8782-1B8C1A99D0A9}" srcOrd="0" destOrd="2" presId="urn:microsoft.com/office/officeart/2005/8/layout/hList6"/>
    <dgm:cxn modelId="{B351034B-2708-48D5-8F29-6D0850E1E312}" srcId="{081572D7-F9F0-4E89-88E9-02DC6EAC8B96}" destId="{5E40A06B-BBDA-446C-B0CF-AC485146DC9F}" srcOrd="2" destOrd="0" parTransId="{22CFAB66-A71B-4436-9424-F0CA4421E745}" sibTransId="{30E0B1F9-C3C7-4714-A6C4-384AE4D35366}"/>
    <dgm:cxn modelId="{ACE08F6A-BDFB-4A57-B8F6-59641FECA253}" type="presOf" srcId="{3484F526-D2CB-4071-8ECA-C5E7DB0E8CC0}" destId="{594B4F19-91FD-4F0B-8A17-C07855E75A0E}" srcOrd="0" destOrd="1" presId="urn:microsoft.com/office/officeart/2005/8/layout/hList6"/>
    <dgm:cxn modelId="{600A0E74-3629-40A7-BD97-6BC401A736B8}" srcId="{081572D7-F9F0-4E89-88E9-02DC6EAC8B96}" destId="{FC52CA39-BCF6-4EE4-8FFA-7AD1833CBBF6}" srcOrd="1" destOrd="0" parTransId="{12713975-27E0-4552-8B55-24FD0E23894D}" sibTransId="{504A9228-C7C6-46B6-AF84-2DB3557F81DE}"/>
    <dgm:cxn modelId="{C6392874-0A88-4646-BCC2-3FF79D850B2A}" srcId="{FC52CA39-BCF6-4EE4-8FFA-7AD1833CBBF6}" destId="{3484F526-D2CB-4071-8ECA-C5E7DB0E8CC0}" srcOrd="0" destOrd="0" parTransId="{4384FF02-362D-4BB2-B402-A8E64C9488A0}" sibTransId="{0D177A24-FF2A-49C1-8D59-CA6F1EBCF3B9}"/>
    <dgm:cxn modelId="{99F26D96-CEB7-468F-A867-D76909466A74}" srcId="{A2B1E722-A41C-444E-8920-D56EA0E6ED00}" destId="{338A7C22-D2EE-4D31-A1C5-1A07389A6A59}" srcOrd="0" destOrd="0" parTransId="{0E5EDD4F-FB8D-4812-BA2D-DB9C7F614A9B}" sibTransId="{A7950F8A-0866-438F-A5A8-2752AA9A1A32}"/>
    <dgm:cxn modelId="{E4287E9F-E4B0-4F81-AF58-A9A5105FE4B7}" type="presOf" srcId="{548C7261-CEA2-4734-988B-D4C530CB9925}" destId="{594B4F19-91FD-4F0B-8A17-C07855E75A0E}" srcOrd="0" destOrd="3" presId="urn:microsoft.com/office/officeart/2005/8/layout/hList6"/>
    <dgm:cxn modelId="{2F8274A5-83D1-466A-AA7C-50CA40068DE2}" srcId="{FC52CA39-BCF6-4EE4-8FFA-7AD1833CBBF6}" destId="{3CF04802-65FC-468B-9541-F7DAEF6EA064}" srcOrd="3" destOrd="0" parTransId="{EF23B174-EF54-4822-803C-26BEA5B2814F}" sibTransId="{E72087ED-65AA-44A7-AF21-494C232CA992}"/>
    <dgm:cxn modelId="{7FD29FA9-C72E-4339-BA0F-6D7E5BB04023}" srcId="{FC52CA39-BCF6-4EE4-8FFA-7AD1833CBBF6}" destId="{7F2B8951-77C2-4D51-83C3-BD68D7CD46C7}" srcOrd="1" destOrd="0" parTransId="{26A9EE62-F1A5-4EFB-83A8-1D5BA488BD02}" sibTransId="{1F596FEE-E0C3-40AF-989B-851E24744AA7}"/>
    <dgm:cxn modelId="{9E8355AA-2E9D-422C-8E3C-CB999D3B6AB2}" type="presOf" srcId="{8BB3E252-13FB-444C-B423-2C5F432D7AF9}" destId="{2B527FE1-CD9D-4633-8782-1B8C1A99D0A9}" srcOrd="0" destOrd="3" presId="urn:microsoft.com/office/officeart/2005/8/layout/hList6"/>
    <dgm:cxn modelId="{CAFDF4B0-D53A-4DE1-AA06-A4AB97442B5D}" type="presOf" srcId="{5116F1BD-4973-48EF-90FC-483C520B55E0}" destId="{11834B82-0018-4440-B0CA-7A3DD9B41681}" srcOrd="0" destOrd="1" presId="urn:microsoft.com/office/officeart/2005/8/layout/hList6"/>
    <dgm:cxn modelId="{8F129EB1-6268-4612-BE2E-0E0E3FDFBEA8}" srcId="{A2B1E722-A41C-444E-8920-D56EA0E6ED00}" destId="{51FB49C3-4578-40D7-8427-6DB9B1C5DE27}" srcOrd="1" destOrd="0" parTransId="{7A0697C7-B2AE-4CEA-B502-EF7C3CC1BC0A}" sibTransId="{D1305AE2-E7C3-4CCE-A0FD-4F83CF8C9A28}"/>
    <dgm:cxn modelId="{EE7D31B4-FD4C-4AC5-B47F-6455C97F45BA}" type="presOf" srcId="{7F2B8951-77C2-4D51-83C3-BD68D7CD46C7}" destId="{594B4F19-91FD-4F0B-8A17-C07855E75A0E}" srcOrd="0" destOrd="2" presId="urn:microsoft.com/office/officeart/2005/8/layout/hList6"/>
    <dgm:cxn modelId="{CE649BC3-B9D3-4898-878B-A3A5C4B4B8D0}" srcId="{A2B1E722-A41C-444E-8920-D56EA0E6ED00}" destId="{8BB3E252-13FB-444C-B423-2C5F432D7AF9}" srcOrd="2" destOrd="0" parTransId="{62A8AE32-D522-48A4-A405-1777B3ED9108}" sibTransId="{2A610602-D2A8-4C0C-BB47-880B9720EC56}"/>
    <dgm:cxn modelId="{9D8F68C9-5477-4E26-B159-E31AD8487FAD}" type="presOf" srcId="{37E1B241-7098-4423-B475-044E7E6E2217}" destId="{11834B82-0018-4440-B0CA-7A3DD9B41681}" srcOrd="0" destOrd="3" presId="urn:microsoft.com/office/officeart/2005/8/layout/hList6"/>
    <dgm:cxn modelId="{EBE78ECD-6D0C-462F-A4AF-3C8A34D259A7}" srcId="{081572D7-F9F0-4E89-88E9-02DC6EAC8B96}" destId="{A2B1E722-A41C-444E-8920-D56EA0E6ED00}" srcOrd="0" destOrd="0" parTransId="{7A32A139-4FEA-4EF6-83D0-1BF78DCA58CA}" sibTransId="{15EC6262-6410-44F5-93C5-38DD0CBFF4A2}"/>
    <dgm:cxn modelId="{E209B5CE-9D50-4E4A-8465-9AFC0D35A6F9}" srcId="{5E40A06B-BBDA-446C-B0CF-AC485146DC9F}" destId="{1322E56C-CA49-4E0C-9C67-414A54838839}" srcOrd="1" destOrd="0" parTransId="{9DB40EE7-088F-41D1-9B85-AD3526142020}" sibTransId="{983FCD40-3418-47A6-8E35-9BFC5E52933E}"/>
    <dgm:cxn modelId="{7B008DDA-D8D4-4B55-A99E-14D2BC47EB89}" srcId="{5E40A06B-BBDA-446C-B0CF-AC485146DC9F}" destId="{37E1B241-7098-4423-B475-044E7E6E2217}" srcOrd="2" destOrd="0" parTransId="{4DE1351D-9E4A-45B4-81BD-875AB47FD850}" sibTransId="{EAFB7601-B315-4128-AAAE-BA919C70E1BF}"/>
    <dgm:cxn modelId="{47BABFDA-74A9-47C0-8305-69304E022F46}" type="presOf" srcId="{3CF04802-65FC-468B-9541-F7DAEF6EA064}" destId="{594B4F19-91FD-4F0B-8A17-C07855E75A0E}" srcOrd="0" destOrd="4" presId="urn:microsoft.com/office/officeart/2005/8/layout/hList6"/>
    <dgm:cxn modelId="{492F7CE2-D80D-4566-9C4F-E7C89C41B75D}" type="presOf" srcId="{FC52CA39-BCF6-4EE4-8FFA-7AD1833CBBF6}" destId="{594B4F19-91FD-4F0B-8A17-C07855E75A0E}" srcOrd="0" destOrd="0" presId="urn:microsoft.com/office/officeart/2005/8/layout/hList6"/>
    <dgm:cxn modelId="{6C3D68FB-5840-4838-8390-4447398973B4}" type="presOf" srcId="{338A7C22-D2EE-4D31-A1C5-1A07389A6A59}" destId="{2B527FE1-CD9D-4633-8782-1B8C1A99D0A9}" srcOrd="0" destOrd="1" presId="urn:microsoft.com/office/officeart/2005/8/layout/hList6"/>
    <dgm:cxn modelId="{444052FD-F7D2-499E-B49C-249B2CB3646E}" type="presOf" srcId="{5E40A06B-BBDA-446C-B0CF-AC485146DC9F}" destId="{11834B82-0018-4440-B0CA-7A3DD9B41681}" srcOrd="0" destOrd="0" presId="urn:microsoft.com/office/officeart/2005/8/layout/hList6"/>
    <dgm:cxn modelId="{47E6DB25-8376-4FA3-98E2-1469A87BBE59}" type="presParOf" srcId="{C44541FB-CCE1-4AA0-A543-750B1B3E96CB}" destId="{2B527FE1-CD9D-4633-8782-1B8C1A99D0A9}" srcOrd="0" destOrd="0" presId="urn:microsoft.com/office/officeart/2005/8/layout/hList6"/>
    <dgm:cxn modelId="{35DB39A7-E13D-4B91-99A9-B21C2C6940C1}" type="presParOf" srcId="{C44541FB-CCE1-4AA0-A543-750B1B3E96CB}" destId="{8913F297-F98B-44A5-BD19-2FB506144B2A}" srcOrd="1" destOrd="0" presId="urn:microsoft.com/office/officeart/2005/8/layout/hList6"/>
    <dgm:cxn modelId="{80244A15-1075-44CD-8744-72B441D707EE}" type="presParOf" srcId="{C44541FB-CCE1-4AA0-A543-750B1B3E96CB}" destId="{594B4F19-91FD-4F0B-8A17-C07855E75A0E}" srcOrd="2" destOrd="0" presId="urn:microsoft.com/office/officeart/2005/8/layout/hList6"/>
    <dgm:cxn modelId="{31E30A90-3C6A-4DDE-8718-E654234F7B73}" type="presParOf" srcId="{C44541FB-CCE1-4AA0-A543-750B1B3E96CB}" destId="{38844455-1D1D-4217-9DDE-20E6AE79B366}" srcOrd="3" destOrd="0" presId="urn:microsoft.com/office/officeart/2005/8/layout/hList6"/>
    <dgm:cxn modelId="{113A5B80-DD1D-4B0E-A660-E0A8AF650898}" type="presParOf" srcId="{C44541FB-CCE1-4AA0-A543-750B1B3E96CB}" destId="{11834B82-0018-4440-B0CA-7A3DD9B4168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FF1AC4-94FA-48AC-9F5C-A39C85C35AD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B9D061-C13D-4A51-9D04-88789DEE2FC4}">
      <dgm:prSet/>
      <dgm:spPr>
        <a:solidFill>
          <a:srgbClr val="D76213"/>
        </a:solidFill>
      </dgm:spPr>
      <dgm:t>
        <a:bodyPr/>
        <a:lstStyle/>
        <a:p>
          <a:r>
            <a:rPr lang="en-US" i="0" dirty="0"/>
            <a:t>Both athletes have grassroots-driven network</a:t>
          </a:r>
          <a:br>
            <a:rPr lang="en-US" i="0" dirty="0"/>
          </a:br>
          <a:endParaRPr lang="en-US" dirty="0"/>
        </a:p>
      </dgm:t>
    </dgm:pt>
    <dgm:pt modelId="{F252914D-0E40-4CA5-8772-E46C174947D4}" type="parTrans" cxnId="{1CEAEB65-3D59-4872-B036-36E1FA65BCB5}">
      <dgm:prSet/>
      <dgm:spPr/>
      <dgm:t>
        <a:bodyPr/>
        <a:lstStyle/>
        <a:p>
          <a:endParaRPr lang="en-US"/>
        </a:p>
      </dgm:t>
    </dgm:pt>
    <dgm:pt modelId="{5A321526-652B-4AA3-ABEF-7A242D539FBA}" type="sibTrans" cxnId="{1CEAEB65-3D59-4872-B036-36E1FA65BCB5}">
      <dgm:prSet/>
      <dgm:spPr/>
      <dgm:t>
        <a:bodyPr/>
        <a:lstStyle/>
        <a:p>
          <a:endParaRPr lang="en-US"/>
        </a:p>
      </dgm:t>
    </dgm:pt>
    <dgm:pt modelId="{BDE96CBF-F4C4-4B57-AC2E-987390F98ABF}">
      <dgm:prSet/>
      <dgm:spPr>
        <a:solidFill>
          <a:srgbClr val="9E480E"/>
        </a:solidFill>
      </dgm:spPr>
      <dgm:t>
        <a:bodyPr/>
        <a:lstStyle/>
        <a:p>
          <a:r>
            <a:rPr lang="en-US" i="0" dirty="0"/>
            <a:t>Negative tweets about Gu: Media Coverage + Chinese Govt. </a:t>
          </a:r>
          <a:r>
            <a:rPr lang="en-US" dirty="0"/>
            <a:t>actions</a:t>
          </a:r>
          <a:br>
            <a:rPr lang="en-US" dirty="0"/>
          </a:br>
          <a:endParaRPr lang="en-US" dirty="0"/>
        </a:p>
      </dgm:t>
    </dgm:pt>
    <dgm:pt modelId="{A9B59260-4201-4DAD-9490-25C1E36B480C}" type="parTrans" cxnId="{DD99C909-3663-43D4-861C-36CC10116E47}">
      <dgm:prSet/>
      <dgm:spPr/>
      <dgm:t>
        <a:bodyPr/>
        <a:lstStyle/>
        <a:p>
          <a:endParaRPr lang="en-US"/>
        </a:p>
      </dgm:t>
    </dgm:pt>
    <dgm:pt modelId="{8E50BB44-EDBD-4BDB-9063-12A9FC78D899}" type="sibTrans" cxnId="{DD99C909-3663-43D4-861C-36CC10116E47}">
      <dgm:prSet/>
      <dgm:spPr/>
      <dgm:t>
        <a:bodyPr/>
        <a:lstStyle/>
        <a:p>
          <a:endParaRPr lang="en-US"/>
        </a:p>
      </dgm:t>
    </dgm:pt>
    <dgm:pt modelId="{B1DEB919-B25C-4A43-9049-A2915F60C1AA}">
      <dgm:prSet/>
      <dgm:spPr>
        <a:solidFill>
          <a:srgbClr val="672F09"/>
        </a:solidFill>
      </dgm:spPr>
      <dgm:t>
        <a:bodyPr/>
        <a:lstStyle/>
        <a:p>
          <a:r>
            <a:rPr lang="en-US" i="0"/>
            <a:t>Gu NOT unmarketable in the USA</a:t>
          </a:r>
          <a:endParaRPr lang="en-US"/>
        </a:p>
      </dgm:t>
    </dgm:pt>
    <dgm:pt modelId="{6A5861C6-0398-4D0D-942B-C918E0E008D3}" type="parTrans" cxnId="{AC36F7C2-4498-4A2E-A879-41618E4F981F}">
      <dgm:prSet/>
      <dgm:spPr/>
      <dgm:t>
        <a:bodyPr/>
        <a:lstStyle/>
        <a:p>
          <a:endParaRPr lang="en-US"/>
        </a:p>
      </dgm:t>
    </dgm:pt>
    <dgm:pt modelId="{A31ED139-6F03-4D3A-A12A-57DDB4E38AC0}" type="sibTrans" cxnId="{AC36F7C2-4498-4A2E-A879-41618E4F981F}">
      <dgm:prSet/>
      <dgm:spPr/>
      <dgm:t>
        <a:bodyPr/>
        <a:lstStyle/>
        <a:p>
          <a:endParaRPr lang="en-US"/>
        </a:p>
      </dgm:t>
    </dgm:pt>
    <dgm:pt modelId="{16ECA91C-EFEF-4A39-8BA5-C2728232B746}" type="pres">
      <dgm:prSet presAssocID="{62FF1AC4-94FA-48AC-9F5C-A39C85C35AD1}" presName="linear" presStyleCnt="0">
        <dgm:presLayoutVars>
          <dgm:animLvl val="lvl"/>
          <dgm:resizeHandles val="exact"/>
        </dgm:presLayoutVars>
      </dgm:prSet>
      <dgm:spPr/>
    </dgm:pt>
    <dgm:pt modelId="{CB58F40C-2551-456F-A7EF-9A0B15746F1B}" type="pres">
      <dgm:prSet presAssocID="{05B9D061-C13D-4A51-9D04-88789DEE2F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668645-B674-4029-8444-D722A626B7ED}" type="pres">
      <dgm:prSet presAssocID="{5A321526-652B-4AA3-ABEF-7A242D539FBA}" presName="spacer" presStyleCnt="0"/>
      <dgm:spPr/>
    </dgm:pt>
    <dgm:pt modelId="{54B596E3-B7CD-4E7E-99BB-8E957D3B9CA9}" type="pres">
      <dgm:prSet presAssocID="{BDE96CBF-F4C4-4B57-AC2E-987390F98A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5FA4E7-8B3B-4D62-9878-13C106DFBA25}" type="pres">
      <dgm:prSet presAssocID="{8E50BB44-EDBD-4BDB-9063-12A9FC78D899}" presName="spacer" presStyleCnt="0"/>
      <dgm:spPr/>
    </dgm:pt>
    <dgm:pt modelId="{6DE79E2E-7377-4654-81BF-7D2E3D4C2186}" type="pres">
      <dgm:prSet presAssocID="{B1DEB919-B25C-4A43-9049-A2915F60C1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D99C909-3663-43D4-861C-36CC10116E47}" srcId="{62FF1AC4-94FA-48AC-9F5C-A39C85C35AD1}" destId="{BDE96CBF-F4C4-4B57-AC2E-987390F98ABF}" srcOrd="1" destOrd="0" parTransId="{A9B59260-4201-4DAD-9490-25C1E36B480C}" sibTransId="{8E50BB44-EDBD-4BDB-9063-12A9FC78D899}"/>
    <dgm:cxn modelId="{0A8D0913-3337-41ED-A286-DCCD48D3E9B7}" type="presOf" srcId="{B1DEB919-B25C-4A43-9049-A2915F60C1AA}" destId="{6DE79E2E-7377-4654-81BF-7D2E3D4C2186}" srcOrd="0" destOrd="0" presId="urn:microsoft.com/office/officeart/2005/8/layout/vList2"/>
    <dgm:cxn modelId="{1CEAEB65-3D59-4872-B036-36E1FA65BCB5}" srcId="{62FF1AC4-94FA-48AC-9F5C-A39C85C35AD1}" destId="{05B9D061-C13D-4A51-9D04-88789DEE2FC4}" srcOrd="0" destOrd="0" parTransId="{F252914D-0E40-4CA5-8772-E46C174947D4}" sibTransId="{5A321526-652B-4AA3-ABEF-7A242D539FBA}"/>
    <dgm:cxn modelId="{AC36F7C2-4498-4A2E-A879-41618E4F981F}" srcId="{62FF1AC4-94FA-48AC-9F5C-A39C85C35AD1}" destId="{B1DEB919-B25C-4A43-9049-A2915F60C1AA}" srcOrd="2" destOrd="0" parTransId="{6A5861C6-0398-4D0D-942B-C918E0E008D3}" sibTransId="{A31ED139-6F03-4D3A-A12A-57DDB4E38AC0}"/>
    <dgm:cxn modelId="{BAC751DE-63B7-4A6D-8C69-6AD68FDF55B9}" type="presOf" srcId="{62FF1AC4-94FA-48AC-9F5C-A39C85C35AD1}" destId="{16ECA91C-EFEF-4A39-8BA5-C2728232B746}" srcOrd="0" destOrd="0" presId="urn:microsoft.com/office/officeart/2005/8/layout/vList2"/>
    <dgm:cxn modelId="{5B2BA4E4-182D-4F7C-8FCA-453993B27C4D}" type="presOf" srcId="{BDE96CBF-F4C4-4B57-AC2E-987390F98ABF}" destId="{54B596E3-B7CD-4E7E-99BB-8E957D3B9CA9}" srcOrd="0" destOrd="0" presId="urn:microsoft.com/office/officeart/2005/8/layout/vList2"/>
    <dgm:cxn modelId="{FAC605F7-3012-4540-B7B2-B537D1B2BFB3}" type="presOf" srcId="{05B9D061-C13D-4A51-9D04-88789DEE2FC4}" destId="{CB58F40C-2551-456F-A7EF-9A0B15746F1B}" srcOrd="0" destOrd="0" presId="urn:microsoft.com/office/officeart/2005/8/layout/vList2"/>
    <dgm:cxn modelId="{6B022676-E40C-477C-984B-50AD532ACE53}" type="presParOf" srcId="{16ECA91C-EFEF-4A39-8BA5-C2728232B746}" destId="{CB58F40C-2551-456F-A7EF-9A0B15746F1B}" srcOrd="0" destOrd="0" presId="urn:microsoft.com/office/officeart/2005/8/layout/vList2"/>
    <dgm:cxn modelId="{B3A35DD5-054A-4A7B-A820-9E2F7E0402F5}" type="presParOf" srcId="{16ECA91C-EFEF-4A39-8BA5-C2728232B746}" destId="{E0668645-B674-4029-8444-D722A626B7ED}" srcOrd="1" destOrd="0" presId="urn:microsoft.com/office/officeart/2005/8/layout/vList2"/>
    <dgm:cxn modelId="{CD8DD71B-CF68-452F-9EC1-E3219B699E43}" type="presParOf" srcId="{16ECA91C-EFEF-4A39-8BA5-C2728232B746}" destId="{54B596E3-B7CD-4E7E-99BB-8E957D3B9CA9}" srcOrd="2" destOrd="0" presId="urn:microsoft.com/office/officeart/2005/8/layout/vList2"/>
    <dgm:cxn modelId="{2151A1A3-88CA-4D1D-B2B1-CFC2C1D2CD2F}" type="presParOf" srcId="{16ECA91C-EFEF-4A39-8BA5-C2728232B746}" destId="{055FA4E7-8B3B-4D62-9878-13C106DFBA25}" srcOrd="3" destOrd="0" presId="urn:microsoft.com/office/officeart/2005/8/layout/vList2"/>
    <dgm:cxn modelId="{4BAD02C4-14BF-4837-92E3-7FFCC08B2CE6}" type="presParOf" srcId="{16ECA91C-EFEF-4A39-8BA5-C2728232B746}" destId="{6DE79E2E-7377-4654-81BF-7D2E3D4C2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599718-ACC8-B442-8788-961C4BEA67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1F1E7E-8648-E047-AD77-2E23B230507C}">
      <dgm:prSet/>
      <dgm:spPr/>
      <dgm:t>
        <a:bodyPr/>
        <a:lstStyle/>
        <a:p>
          <a:r>
            <a:rPr lang="en-US" b="0" i="0" dirty="0"/>
            <a:t>THANK YOU! QUESTIONS?</a:t>
          </a:r>
          <a:endParaRPr lang="en-US" dirty="0"/>
        </a:p>
      </dgm:t>
    </dgm:pt>
    <dgm:pt modelId="{F773174B-BC4F-4F40-9C70-3B78892AF8D4}" type="parTrans" cxnId="{896CC3ED-8793-704E-8A54-CA22C4580F83}">
      <dgm:prSet/>
      <dgm:spPr/>
      <dgm:t>
        <a:bodyPr/>
        <a:lstStyle/>
        <a:p>
          <a:endParaRPr lang="en-US"/>
        </a:p>
      </dgm:t>
    </dgm:pt>
    <dgm:pt modelId="{51BF9CC8-6EB9-1746-82FA-8DE67E471C2D}" type="sibTrans" cxnId="{896CC3ED-8793-704E-8A54-CA22C4580F83}">
      <dgm:prSet/>
      <dgm:spPr/>
      <dgm:t>
        <a:bodyPr/>
        <a:lstStyle/>
        <a:p>
          <a:endParaRPr lang="en-US"/>
        </a:p>
      </dgm:t>
    </dgm:pt>
    <dgm:pt modelId="{C9714940-ABC2-5D4D-8F18-DA50DE59712A}" type="pres">
      <dgm:prSet presAssocID="{68599718-ACC8-B442-8788-961C4BEA6754}" presName="linear" presStyleCnt="0">
        <dgm:presLayoutVars>
          <dgm:animLvl val="lvl"/>
          <dgm:resizeHandles val="exact"/>
        </dgm:presLayoutVars>
      </dgm:prSet>
      <dgm:spPr/>
    </dgm:pt>
    <dgm:pt modelId="{1BB81217-0995-DE43-BE13-5FF293160D84}" type="pres">
      <dgm:prSet presAssocID="{F91F1E7E-8648-E047-AD77-2E23B230507C}" presName="parentText" presStyleLbl="node1" presStyleIdx="0" presStyleCnt="1" custLinFactNeighborX="9416" custLinFactNeighborY="3450">
        <dgm:presLayoutVars>
          <dgm:chMax val="0"/>
          <dgm:bulletEnabled val="1"/>
        </dgm:presLayoutVars>
      </dgm:prSet>
      <dgm:spPr/>
    </dgm:pt>
  </dgm:ptLst>
  <dgm:cxnLst>
    <dgm:cxn modelId="{615E6E93-9F0A-A04D-9F01-01EC08D9412C}" type="presOf" srcId="{68599718-ACC8-B442-8788-961C4BEA6754}" destId="{C9714940-ABC2-5D4D-8F18-DA50DE59712A}" srcOrd="0" destOrd="0" presId="urn:microsoft.com/office/officeart/2005/8/layout/vList2"/>
    <dgm:cxn modelId="{BA2583E9-F1A8-2D47-A522-09DC4EB8C5BB}" type="presOf" srcId="{F91F1E7E-8648-E047-AD77-2E23B230507C}" destId="{1BB81217-0995-DE43-BE13-5FF293160D84}" srcOrd="0" destOrd="0" presId="urn:microsoft.com/office/officeart/2005/8/layout/vList2"/>
    <dgm:cxn modelId="{896CC3ED-8793-704E-8A54-CA22C4580F83}" srcId="{68599718-ACC8-B442-8788-961C4BEA6754}" destId="{F91F1E7E-8648-E047-AD77-2E23B230507C}" srcOrd="0" destOrd="0" parTransId="{F773174B-BC4F-4F40-9C70-3B78892AF8D4}" sibTransId="{51BF9CC8-6EB9-1746-82FA-8DE67E471C2D}"/>
    <dgm:cxn modelId="{92A3F3C7-6FBB-3742-A41A-20BF97AA8DD8}" type="presParOf" srcId="{C9714940-ABC2-5D4D-8F18-DA50DE59712A}" destId="{1BB81217-0995-DE43-BE13-5FF293160D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CBA9B-03B6-4984-AE3B-7D1841828627}">
      <dsp:nvSpPr>
        <dsp:cNvPr id="0" name=""/>
        <dsp:cNvSpPr/>
      </dsp:nvSpPr>
      <dsp:spPr>
        <a:xfrm>
          <a:off x="525574" y="1426451"/>
          <a:ext cx="3895954" cy="128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Compare discussion on social media surrounding the two Olympians</a:t>
          </a:r>
        </a:p>
      </dsp:txBody>
      <dsp:txXfrm>
        <a:off x="525574" y="1426451"/>
        <a:ext cx="3895954" cy="1283894"/>
      </dsp:txXfrm>
    </dsp:sp>
    <dsp:sp modelId="{FCA85706-607E-4ED0-851F-021E45882724}">
      <dsp:nvSpPr>
        <dsp:cNvPr id="0" name=""/>
        <dsp:cNvSpPr/>
      </dsp:nvSpPr>
      <dsp:spPr>
        <a:xfrm>
          <a:off x="521147" y="1035970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2D454-E2A9-4150-A7D8-3199D316116A}">
      <dsp:nvSpPr>
        <dsp:cNvPr id="0" name=""/>
        <dsp:cNvSpPr/>
      </dsp:nvSpPr>
      <dsp:spPr>
        <a:xfrm>
          <a:off x="738080" y="602102"/>
          <a:ext cx="309905" cy="3099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89A88-BF13-4B7A-918F-21EBFEC837E6}">
      <dsp:nvSpPr>
        <dsp:cNvPr id="0" name=""/>
        <dsp:cNvSpPr/>
      </dsp:nvSpPr>
      <dsp:spPr>
        <a:xfrm>
          <a:off x="1258721" y="688876"/>
          <a:ext cx="486994" cy="4869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A568E-A6B3-4CA8-A2B1-7E1F2BF67621}">
      <dsp:nvSpPr>
        <dsp:cNvPr id="0" name=""/>
        <dsp:cNvSpPr/>
      </dsp:nvSpPr>
      <dsp:spPr>
        <a:xfrm>
          <a:off x="1692589" y="211622"/>
          <a:ext cx="309905" cy="3099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9C0E6-26FD-46E1-8FB9-7823540545AD}">
      <dsp:nvSpPr>
        <dsp:cNvPr id="0" name=""/>
        <dsp:cNvSpPr/>
      </dsp:nvSpPr>
      <dsp:spPr>
        <a:xfrm>
          <a:off x="2256617" y="38074"/>
          <a:ext cx="309905" cy="3099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55435-A8FD-43D1-866E-D2075156A60E}">
      <dsp:nvSpPr>
        <dsp:cNvPr id="0" name=""/>
        <dsp:cNvSpPr/>
      </dsp:nvSpPr>
      <dsp:spPr>
        <a:xfrm>
          <a:off x="2950805" y="341782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A9B3F-537B-44A0-9E37-2F75DF9D27C4}">
      <dsp:nvSpPr>
        <dsp:cNvPr id="0" name=""/>
        <dsp:cNvSpPr/>
      </dsp:nvSpPr>
      <dsp:spPr>
        <a:xfrm>
          <a:off x="3384673" y="558716"/>
          <a:ext cx="486994" cy="4869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1029E-FAD8-4A30-B39E-F2CFC4AF0A18}">
      <dsp:nvSpPr>
        <dsp:cNvPr id="0" name=""/>
        <dsp:cNvSpPr/>
      </dsp:nvSpPr>
      <dsp:spPr>
        <a:xfrm>
          <a:off x="3992088" y="1035970"/>
          <a:ext cx="309905" cy="3099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D886B-9FAD-4BE2-97F5-15DA73BFC4B4}">
      <dsp:nvSpPr>
        <dsp:cNvPr id="0" name=""/>
        <dsp:cNvSpPr/>
      </dsp:nvSpPr>
      <dsp:spPr>
        <a:xfrm>
          <a:off x="4252408" y="1513224"/>
          <a:ext cx="309905" cy="3099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88E7D-6068-4444-813E-9BE3F7FFBF5C}">
      <dsp:nvSpPr>
        <dsp:cNvPr id="0" name=""/>
        <dsp:cNvSpPr/>
      </dsp:nvSpPr>
      <dsp:spPr>
        <a:xfrm>
          <a:off x="1996296" y="602102"/>
          <a:ext cx="796899" cy="7968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0FA97-7599-479E-B6A8-1D20757015B3}">
      <dsp:nvSpPr>
        <dsp:cNvPr id="0" name=""/>
        <dsp:cNvSpPr/>
      </dsp:nvSpPr>
      <dsp:spPr>
        <a:xfrm>
          <a:off x="304213" y="2250799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C4E23-3BAF-4D60-85AC-3D7E93C1F6E1}">
      <dsp:nvSpPr>
        <dsp:cNvPr id="0" name=""/>
        <dsp:cNvSpPr/>
      </dsp:nvSpPr>
      <dsp:spPr>
        <a:xfrm>
          <a:off x="564533" y="2641280"/>
          <a:ext cx="486994" cy="4869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9590-689F-46D7-A73B-DB0F8680B12D}">
      <dsp:nvSpPr>
        <dsp:cNvPr id="0" name=""/>
        <dsp:cNvSpPr/>
      </dsp:nvSpPr>
      <dsp:spPr>
        <a:xfrm>
          <a:off x="1215335" y="2988374"/>
          <a:ext cx="708355" cy="7083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4EE7E-5340-4803-AC09-501345C19941}">
      <dsp:nvSpPr>
        <dsp:cNvPr id="0" name=""/>
        <dsp:cNvSpPr/>
      </dsp:nvSpPr>
      <dsp:spPr>
        <a:xfrm>
          <a:off x="2126457" y="3552402"/>
          <a:ext cx="309905" cy="3099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E4E75-FEB0-401E-9087-76B949CA01C2}">
      <dsp:nvSpPr>
        <dsp:cNvPr id="0" name=""/>
        <dsp:cNvSpPr/>
      </dsp:nvSpPr>
      <dsp:spPr>
        <a:xfrm>
          <a:off x="2300004" y="2988374"/>
          <a:ext cx="486994" cy="48699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3A701-1390-44A2-83CC-2CFF9CAA162D}">
      <dsp:nvSpPr>
        <dsp:cNvPr id="0" name=""/>
        <dsp:cNvSpPr/>
      </dsp:nvSpPr>
      <dsp:spPr>
        <a:xfrm>
          <a:off x="2733871" y="3595789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32E6E-8AA8-43D0-B3F6-382CE3AB1994}">
      <dsp:nvSpPr>
        <dsp:cNvPr id="0" name=""/>
        <dsp:cNvSpPr/>
      </dsp:nvSpPr>
      <dsp:spPr>
        <a:xfrm>
          <a:off x="3124352" y="2901601"/>
          <a:ext cx="708355" cy="7083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C752B-1C32-42D8-8FE4-182FF47D380E}">
      <dsp:nvSpPr>
        <dsp:cNvPr id="0" name=""/>
        <dsp:cNvSpPr/>
      </dsp:nvSpPr>
      <dsp:spPr>
        <a:xfrm>
          <a:off x="4078861" y="2728054"/>
          <a:ext cx="486994" cy="4869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F4313-378E-4CCA-9577-F746E828B3A3}">
      <dsp:nvSpPr>
        <dsp:cNvPr id="0" name=""/>
        <dsp:cNvSpPr/>
      </dsp:nvSpPr>
      <dsp:spPr>
        <a:xfrm>
          <a:off x="4565855" y="688154"/>
          <a:ext cx="1430232" cy="273047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A7308-7D5A-4912-82A6-6CD234B1D048}">
      <dsp:nvSpPr>
        <dsp:cNvPr id="0" name=""/>
        <dsp:cNvSpPr/>
      </dsp:nvSpPr>
      <dsp:spPr>
        <a:xfrm>
          <a:off x="5736046" y="688154"/>
          <a:ext cx="1430232" cy="273047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1FE7-FB0A-4957-879C-B267AFF415D4}">
      <dsp:nvSpPr>
        <dsp:cNvPr id="0" name=""/>
        <dsp:cNvSpPr/>
      </dsp:nvSpPr>
      <dsp:spPr>
        <a:xfrm>
          <a:off x="7322304" y="462503"/>
          <a:ext cx="3315539" cy="33155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Determine if the sentiments are driven by influencers</a:t>
          </a:r>
        </a:p>
      </dsp:txBody>
      <dsp:txXfrm>
        <a:off x="7807853" y="948052"/>
        <a:ext cx="2344441" cy="2344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44B50-B9B4-4BA6-86F4-74C2FAF77D4F}">
      <dsp:nvSpPr>
        <dsp:cNvPr id="0" name=""/>
        <dsp:cNvSpPr/>
      </dsp:nvSpPr>
      <dsp:spPr>
        <a:xfrm>
          <a:off x="884541" y="0"/>
          <a:ext cx="10024808" cy="53930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8F88A-0C41-4184-9F26-58472933ED1D}">
      <dsp:nvSpPr>
        <dsp:cNvPr id="0" name=""/>
        <dsp:cNvSpPr/>
      </dsp:nvSpPr>
      <dsp:spPr>
        <a:xfrm>
          <a:off x="5182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/>
            <a:t>Scraped </a:t>
          </a:r>
          <a:r>
            <a:rPr lang="en-US" sz="2100" i="0" u="sng" kern="1200"/>
            <a:t>60,000</a:t>
          </a:r>
          <a:r>
            <a:rPr lang="en-US" sz="2100" i="0" kern="1200"/>
            <a:t> tweets about Eileen Gu and Nathan Chen</a:t>
          </a:r>
          <a:endParaRPr lang="en-US" sz="2100" kern="1200"/>
        </a:p>
      </dsp:txBody>
      <dsp:txXfrm>
        <a:off x="110490" y="1723236"/>
        <a:ext cx="2055446" cy="1946621"/>
      </dsp:txXfrm>
    </dsp:sp>
    <dsp:sp modelId="{935E0009-8441-4DDD-8786-EE34AA670A8A}">
      <dsp:nvSpPr>
        <dsp:cNvPr id="0" name=""/>
        <dsp:cNvSpPr/>
      </dsp:nvSpPr>
      <dsp:spPr>
        <a:xfrm>
          <a:off x="2384548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/>
            <a:t>Filtered out tweets that are not in English</a:t>
          </a:r>
          <a:endParaRPr lang="en-US" sz="2100" kern="1200"/>
        </a:p>
      </dsp:txBody>
      <dsp:txXfrm>
        <a:off x="2489856" y="1723236"/>
        <a:ext cx="2055446" cy="1946621"/>
      </dsp:txXfrm>
    </dsp:sp>
    <dsp:sp modelId="{9D41FAC0-D23F-4BA5-9A56-F3E988C4EBDD}">
      <dsp:nvSpPr>
        <dsp:cNvPr id="0" name=""/>
        <dsp:cNvSpPr/>
      </dsp:nvSpPr>
      <dsp:spPr>
        <a:xfrm>
          <a:off x="4763914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Removed emoticons, links, </a:t>
          </a:r>
          <a:r>
            <a:rPr lang="en-US" sz="2100" i="0" kern="1200" dirty="0" err="1"/>
            <a:t>stopwords</a:t>
          </a:r>
          <a:r>
            <a:rPr lang="en-US" sz="2100" i="0" kern="1200" dirty="0"/>
            <a:t>, and words shorter than 3 characters</a:t>
          </a:r>
          <a:endParaRPr lang="en-US" sz="2100" kern="1200" dirty="0"/>
        </a:p>
      </dsp:txBody>
      <dsp:txXfrm>
        <a:off x="4869222" y="1723236"/>
        <a:ext cx="2055446" cy="1946621"/>
      </dsp:txXfrm>
    </dsp:sp>
    <dsp:sp modelId="{69F4AE94-6B94-4849-BE25-87795D359240}">
      <dsp:nvSpPr>
        <dsp:cNvPr id="0" name=""/>
        <dsp:cNvSpPr/>
      </dsp:nvSpPr>
      <dsp:spPr>
        <a:xfrm>
          <a:off x="7143280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Converted every word in the tweet to lowercase</a:t>
          </a:r>
          <a:endParaRPr lang="en-US" sz="2100" kern="1200" dirty="0"/>
        </a:p>
      </dsp:txBody>
      <dsp:txXfrm>
        <a:off x="7248588" y="1723236"/>
        <a:ext cx="2055446" cy="1946621"/>
      </dsp:txXfrm>
    </dsp:sp>
    <dsp:sp modelId="{AEF798D0-8C25-4F35-8DA4-F3A31954359A}">
      <dsp:nvSpPr>
        <dsp:cNvPr id="0" name=""/>
        <dsp:cNvSpPr/>
      </dsp:nvSpPr>
      <dsp:spPr>
        <a:xfrm>
          <a:off x="9522646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/>
            <a:t>Stemmed each word</a:t>
          </a:r>
          <a:endParaRPr lang="en-US" sz="2100" kern="1200"/>
        </a:p>
      </dsp:txBody>
      <dsp:txXfrm>
        <a:off x="9627954" y="1723236"/>
        <a:ext cx="2055446" cy="19466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27FE1-CD9D-4633-8782-1B8C1A99D0A9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solidFill>
          <a:srgbClr val="E13A6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5203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Asian, Hate, Chloe Kim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Racism</a:t>
          </a:r>
        </a:p>
      </dsp:txBody>
      <dsp:txXfrm rot="5400000">
        <a:off x="1284" y="870267"/>
        <a:ext cx="3337470" cy="2610802"/>
      </dsp:txXfrm>
    </dsp:sp>
    <dsp:sp modelId="{594B4F19-91FD-4F0B-8A17-C07855E75A0E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5203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American, Chinese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 dirty="0"/>
            <a:t>Winter, Olympics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Practice, Costumes</a:t>
          </a:r>
          <a:endParaRPr lang="en-US" sz="2700" kern="1200"/>
        </a:p>
      </dsp:txBody>
      <dsp:txXfrm rot="5400000">
        <a:off x="3589065" y="870267"/>
        <a:ext cx="3337470" cy="2610802"/>
      </dsp:txXfrm>
    </dsp:sp>
    <dsp:sp modelId="{11834B82-0018-4440-B0CA-7A3DD9B41681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5203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Gold, Win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Skater, Quad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Support, Fans</a:t>
          </a:r>
          <a:endParaRPr lang="en-US" sz="2700" kern="1200"/>
        </a:p>
      </dsp:txBody>
      <dsp:txXfrm rot="5400000">
        <a:off x="7176846" y="870267"/>
        <a:ext cx="3337470" cy="2610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27FE1-CD9D-4633-8782-1B8C1A99D0A9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solidFill>
          <a:srgbClr val="E13A6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5213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Racist, Mainstream, Media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China, Censorship, Genocide</a:t>
          </a:r>
          <a:endParaRPr lang="en-US" sz="2500" b="0" kern="1200" dirty="0">
            <a:solidFill>
              <a:schemeClr val="lt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solidFill>
                <a:schemeClr val="lt1"/>
              </a:solidFill>
            </a:rPr>
            <a:t>Feminism, Woman</a:t>
          </a:r>
          <a:endParaRPr lang="en-US" sz="2500" b="0" kern="1200" dirty="0"/>
        </a:p>
      </dsp:txBody>
      <dsp:txXfrm rot="5400000">
        <a:off x="1284" y="870267"/>
        <a:ext cx="3337470" cy="2610802"/>
      </dsp:txXfrm>
    </dsp:sp>
    <dsp:sp modelId="{594B4F19-91FD-4F0B-8A17-C07855E75A0E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5213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China, Chinese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Citizenship, American</a:t>
          </a:r>
          <a:endParaRPr lang="en-US" sz="2500" b="0" kern="1200" dirty="0">
            <a:solidFill>
              <a:schemeClr val="lt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solidFill>
                <a:schemeClr val="lt1"/>
              </a:solidFill>
            </a:rPr>
            <a:t>Compete, Olympics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b="0" kern="1200" dirty="0"/>
        </a:p>
      </dsp:txBody>
      <dsp:txXfrm rot="5400000">
        <a:off x="3589065" y="870267"/>
        <a:ext cx="3337470" cy="2610802"/>
      </dsp:txXfrm>
    </dsp:sp>
    <dsp:sp modelId="{11834B82-0018-4440-B0CA-7A3DD9B41681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5213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Gold, Win, Ski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Woman</a:t>
          </a:r>
          <a:endParaRPr lang="en-US" sz="2500" b="0" kern="1200" dirty="0">
            <a:solidFill>
              <a:schemeClr val="lt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solidFill>
                <a:schemeClr val="lt1"/>
              </a:solidFill>
            </a:rPr>
            <a:t>Support, Fans</a:t>
          </a:r>
        </a:p>
      </dsp:txBody>
      <dsp:txXfrm rot="5400000">
        <a:off x="7176846" y="870267"/>
        <a:ext cx="3337470" cy="2610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8F40C-2551-456F-A7EF-9A0B15746F1B}">
      <dsp:nvSpPr>
        <dsp:cNvPr id="0" name=""/>
        <dsp:cNvSpPr/>
      </dsp:nvSpPr>
      <dsp:spPr>
        <a:xfrm>
          <a:off x="0" y="41544"/>
          <a:ext cx="5181600" cy="1374750"/>
        </a:xfrm>
        <a:prstGeom prst="roundRect">
          <a:avLst/>
        </a:prstGeom>
        <a:solidFill>
          <a:srgbClr val="D762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Both athletes have grassroots-driven network</a:t>
          </a:r>
          <a:br>
            <a:rPr lang="en-US" sz="2500" i="0" kern="1200" dirty="0"/>
          </a:br>
          <a:endParaRPr lang="en-US" sz="2500" kern="1200" dirty="0"/>
        </a:p>
      </dsp:txBody>
      <dsp:txXfrm>
        <a:off x="67110" y="108654"/>
        <a:ext cx="5047380" cy="1240530"/>
      </dsp:txXfrm>
    </dsp:sp>
    <dsp:sp modelId="{54B596E3-B7CD-4E7E-99BB-8E957D3B9CA9}">
      <dsp:nvSpPr>
        <dsp:cNvPr id="0" name=""/>
        <dsp:cNvSpPr/>
      </dsp:nvSpPr>
      <dsp:spPr>
        <a:xfrm>
          <a:off x="0" y="1488294"/>
          <a:ext cx="5181600" cy="1374750"/>
        </a:xfrm>
        <a:prstGeom prst="roundRect">
          <a:avLst/>
        </a:prstGeom>
        <a:solidFill>
          <a:srgbClr val="9E48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Negative tweets about Gu: Media Coverage + Chinese Govt. </a:t>
          </a:r>
          <a:r>
            <a:rPr lang="en-US" sz="2500" kern="1200" dirty="0"/>
            <a:t>actions</a:t>
          </a:r>
          <a:br>
            <a:rPr lang="en-US" sz="2500" kern="1200" dirty="0"/>
          </a:br>
          <a:endParaRPr lang="en-US" sz="2500" kern="1200" dirty="0"/>
        </a:p>
      </dsp:txBody>
      <dsp:txXfrm>
        <a:off x="67110" y="1555404"/>
        <a:ext cx="5047380" cy="1240530"/>
      </dsp:txXfrm>
    </dsp:sp>
    <dsp:sp modelId="{6DE79E2E-7377-4654-81BF-7D2E3D4C2186}">
      <dsp:nvSpPr>
        <dsp:cNvPr id="0" name=""/>
        <dsp:cNvSpPr/>
      </dsp:nvSpPr>
      <dsp:spPr>
        <a:xfrm>
          <a:off x="0" y="2935044"/>
          <a:ext cx="5181600" cy="1374750"/>
        </a:xfrm>
        <a:prstGeom prst="roundRect">
          <a:avLst/>
        </a:prstGeom>
        <a:solidFill>
          <a:srgbClr val="672F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/>
            <a:t>Gu NOT unmarketable in the USA</a:t>
          </a:r>
          <a:endParaRPr lang="en-US" sz="2500" kern="1200"/>
        </a:p>
      </dsp:txBody>
      <dsp:txXfrm>
        <a:off x="67110" y="3002154"/>
        <a:ext cx="5047380" cy="12405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81217-0995-DE43-BE13-5FF293160D84}">
      <dsp:nvSpPr>
        <dsp:cNvPr id="0" name=""/>
        <dsp:cNvSpPr/>
      </dsp:nvSpPr>
      <dsp:spPr>
        <a:xfrm>
          <a:off x="0" y="192776"/>
          <a:ext cx="5395015" cy="2585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 dirty="0"/>
            <a:t>THANK YOU! QUESTIONS?</a:t>
          </a:r>
          <a:endParaRPr lang="en-US" sz="6500" kern="1200" dirty="0"/>
        </a:p>
      </dsp:txBody>
      <dsp:txXfrm>
        <a:off x="126223" y="318999"/>
        <a:ext cx="5142569" cy="2333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0.15058</cdr:x>
      <cdr:y>0.39687</cdr:y>
    </cdr:from>
    <cdr:to>
      <cdr:x>0.82336</cdr:x>
      <cdr:y>0.64137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C208FAF-645D-114B-90C4-8C2774B4DE80}"/>
            </a:ext>
          </a:extLst>
        </cdr:cNvPr>
        <cdr:cNvSpPr/>
      </cdr:nvSpPr>
      <cdr:spPr>
        <a:xfrm xmlns:a="http://schemas.openxmlformats.org/drawingml/2006/main">
          <a:off x="220013" y="599500"/>
          <a:ext cx="983001" cy="369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>
            <a:buClrTx/>
            <a:buFontTx/>
            <a:buNone/>
          </a:pPr>
          <a:r>
            <a:rPr lang="en-US" sz="1800" b="1" kern="1200" spc="-15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9104</a:t>
          </a:r>
          <a:endParaRPr lang="en-US" sz="1800" b="1" kern="1200" baseline="300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0.15058</cdr:x>
      <cdr:y>0.39687</cdr:y>
    </cdr:from>
    <cdr:to>
      <cdr:x>0.82336</cdr:x>
      <cdr:y>0.64137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C208FAF-645D-114B-90C4-8C2774B4DE80}"/>
            </a:ext>
          </a:extLst>
        </cdr:cNvPr>
        <cdr:cNvSpPr/>
      </cdr:nvSpPr>
      <cdr:spPr>
        <a:xfrm xmlns:a="http://schemas.openxmlformats.org/drawingml/2006/main">
          <a:off x="220013" y="599500"/>
          <a:ext cx="983001" cy="369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>
            <a:buClrTx/>
            <a:buFontTx/>
            <a:buNone/>
          </a:pPr>
          <a:r>
            <a:rPr lang="en-US" sz="1800" b="1" kern="1200" spc="-15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9804</a:t>
          </a:r>
          <a:endParaRPr lang="en-US" sz="1800" b="1" kern="1200" baseline="300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31CF-7360-497B-AC5B-3C519AC63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07725-616F-479D-9933-D03E10483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80014-5663-45F8-B1BA-B109A5F9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BEB3-29C9-4989-9DE7-F7D2459C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70BE1-6271-46B0-AA54-174CE03A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E06C-F10C-4760-B438-CBE802C6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26ABF-CC61-4EE5-862F-5E4B8103F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16D85-05DB-4712-B8FA-B61C213C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25B21-C605-4B73-83E0-C247E843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68FC-F975-4D67-8230-449E2916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1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F8E79-8E75-45EA-8F1B-84495001E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DE82B-575C-4C95-B37A-A9F3A4E09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44953-394B-4E71-BFE3-5A0BB096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6DE0-41C4-4F02-8920-B0458062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939-8169-4A2A-9011-EC858E77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8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3B83-355F-4AC6-BF3C-6CB6DAB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F7A9-15DE-453A-8AD3-1FE57438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F86E3-C401-497A-82B2-8F9FD361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8222-FE07-40DB-B0F1-1B1AD0E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321C5-1757-4D83-A1D2-D64BF8E0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0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65D4-0C4F-4494-A644-7677E766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AA911-547E-4E5F-8EE0-B12404EA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B50EA-F1B6-4CB2-AF78-57A0AD08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32A91-33B1-4DA3-8670-D3AFD6C2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481BD-30A3-442F-ABD1-C6B8C676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96A9-16BD-4FBA-B4C3-24883C73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DC6C-BBE3-4F22-BFBC-720FB9F45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1CCD5-B102-44A5-99AA-6D018B666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56332-7809-4F4A-8B98-EC968618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80569-0236-44CE-BB59-3A6E6380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B9FBA-A3E2-4890-827C-E32126D6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008E-B3C9-4065-B1D4-86EE3B2A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C564-4368-4052-9B5C-5F3827FC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BBAEA-7C75-43C8-8784-0AF9CFA70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6194C-77B6-4B8F-925C-CD2C16B14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584D9-C4FE-4BDD-A947-E7294BB01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CF32C-F805-4113-8F85-EEF8C183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E870C-29C2-4ABD-9050-2F150C05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63233-C0FA-41A8-BBDE-14ECB6C1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3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D130-C80E-4F6D-97B1-6C92F619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929B-01C5-49A2-8167-354E142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36FEF-AD74-4791-9525-82B34CFB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D9797-C343-4F69-B0F4-8B5FC622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3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2E5BD-6331-4377-9E13-F9D578B1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0DDF9-65BF-4838-8170-386EEED1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1F5CA-B691-4AF6-82E7-8D3C25D2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8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5697-40F9-44F1-B4D8-2260C12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E7F2-18CA-4C19-8B54-D857D92A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B6745-28B8-4795-8B9D-FD96A4DF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5EF3A-DAE9-4B9E-BC32-EC877BEE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4FF1C-33B4-4199-8479-3CF256CD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6247D-517B-4376-A13C-EBFBF017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8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7D4E-88A3-41D6-85D6-F623FF96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A788E-BD14-4DDC-A461-A2C31FB18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7795A-2AEC-4E7B-94A2-32950238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55976-5EE8-4679-AD78-14BFCD21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32173-1A9C-4B5C-A159-C7EB3657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48749-7B36-4E64-9292-3F9BD43F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1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9B1C0-BA36-4F65-BDEA-ADA86849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4D7D6-08A0-4A7A-B3B4-86A251A0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5572-4C95-4142-8D33-F7EC8A4ED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7F7D-92B3-4CA2-B108-CA19D80E8188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64056-6160-4906-A041-44060A412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D4E1C-B8EF-46F4-BC13-343C4DA9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12" Type="http://schemas.openxmlformats.org/officeDocument/2006/relationships/chart" Target="../charts/char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chart" Target="../charts/chart2.xml"/><Relationship Id="rId5" Type="http://schemas.openxmlformats.org/officeDocument/2006/relationships/diagramColors" Target="../diagrams/colors4.xml"/><Relationship Id="rId10" Type="http://schemas.openxmlformats.org/officeDocument/2006/relationships/chart" Target="../charts/chart1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12" Type="http://schemas.openxmlformats.org/officeDocument/2006/relationships/chart" Target="../charts/char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chart" Target="../charts/chart5.xml"/><Relationship Id="rId5" Type="http://schemas.openxmlformats.org/officeDocument/2006/relationships/diagramColors" Target="../diagrams/colors5.xml"/><Relationship Id="rId10" Type="http://schemas.openxmlformats.org/officeDocument/2006/relationships/chart" Target="../charts/chart4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E52E2F-F6D4-43B7-A2A8-EEFB8C59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1592" r="8416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52BE363-9312-4F04-A7FC-291E31A9022A}"/>
              </a:ext>
            </a:extLst>
          </p:cNvPr>
          <p:cNvSpPr txBox="1">
            <a:spLocks/>
          </p:cNvSpPr>
          <p:nvPr/>
        </p:nvSpPr>
        <p:spPr>
          <a:xfrm>
            <a:off x="1366180" y="-517173"/>
            <a:ext cx="9875520" cy="3299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200" b="1" dirty="0"/>
              <a:t>FAME FURY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FA6D2D3-9294-47D3-A47C-4CF95552E113}"/>
              </a:ext>
            </a:extLst>
          </p:cNvPr>
          <p:cNvSpPr txBox="1">
            <a:spLocks/>
          </p:cNvSpPr>
          <p:nvPr/>
        </p:nvSpPr>
        <p:spPr>
          <a:xfrm>
            <a:off x="1533058" y="2885865"/>
            <a:ext cx="9875520" cy="1414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CONTRASTING REACTIONS TO US-BORN OLYMPIANS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ADB1A7E-1E48-4550-9284-05672759DBB3}"/>
              </a:ext>
            </a:extLst>
          </p:cNvPr>
          <p:cNvSpPr txBox="1">
            <a:spLocks/>
          </p:cNvSpPr>
          <p:nvPr/>
        </p:nvSpPr>
        <p:spPr>
          <a:xfrm>
            <a:off x="-374607" y="5373954"/>
            <a:ext cx="387842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Shehzad Ali (sha537)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Troy Richard (tdr944)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Neha Dipali (nd9975)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Soumi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Basu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(sb59982)</a:t>
            </a:r>
          </a:p>
          <a:p>
            <a:pPr algn="l"/>
            <a:endParaRPr lang="en-US" b="1" dirty="0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AEF0358-15D7-B646-B7BE-B8206E020C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8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1957A0-8D5A-4474-B523-0877CD390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99"/>
          <a:stretch/>
        </p:blipFill>
        <p:spPr>
          <a:xfrm>
            <a:off x="1380934" y="989045"/>
            <a:ext cx="10226351" cy="57769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79AF2-2C3A-4251-95B2-3844821F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1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/>
              <a:t>Chen– Degree Distribution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1FF1A-C246-4612-81BE-7B96E940340C}"/>
              </a:ext>
            </a:extLst>
          </p:cNvPr>
          <p:cNvSpPr/>
          <p:nvPr/>
        </p:nvSpPr>
        <p:spPr>
          <a:xfrm>
            <a:off x="2425960" y="903975"/>
            <a:ext cx="895739" cy="52529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FA088-6E28-484D-A74B-03E3AE1D57DE}"/>
              </a:ext>
            </a:extLst>
          </p:cNvPr>
          <p:cNvSpPr txBox="1"/>
          <p:nvPr/>
        </p:nvSpPr>
        <p:spPr>
          <a:xfrm>
            <a:off x="4329404" y="3107094"/>
            <a:ext cx="32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Avg Degree = </a:t>
            </a:r>
            <a:r>
              <a:rPr lang="en-US" sz="2400" b="1" dirty="0">
                <a:solidFill>
                  <a:srgbClr val="FF0000"/>
                </a:solidFill>
              </a:rPr>
              <a:t>1.222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1F07137-C3E2-C14B-A466-9DB81CF777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95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E07F-D5DF-43DD-9F2E-D75C5CEB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65125"/>
            <a:ext cx="10619874" cy="1325563"/>
          </a:xfrm>
        </p:spPr>
        <p:txBody>
          <a:bodyPr>
            <a:noAutofit/>
          </a:bodyPr>
          <a:lstStyle/>
          <a:p>
            <a:r>
              <a:rPr lang="en-US" sz="5000" b="1" dirty="0"/>
              <a:t>Chen – Grassroots-Driven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CB84B-1574-41A8-BE13-61D20890522F}"/>
              </a:ext>
            </a:extLst>
          </p:cNvPr>
          <p:cNvSpPr txBox="1"/>
          <p:nvPr/>
        </p:nvSpPr>
        <p:spPr>
          <a:xfrm>
            <a:off x="1324947" y="6008915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Considering all network members (max degree = 300)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5491F-9C9F-4164-B050-F36E5C690AD6}"/>
              </a:ext>
            </a:extLst>
          </p:cNvPr>
          <p:cNvSpPr txBox="1"/>
          <p:nvPr/>
        </p:nvSpPr>
        <p:spPr>
          <a:xfrm>
            <a:off x="6593634" y="6004123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Considering network members with degree &lt;=5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6C07D16-8FDC-4483-9D28-09F2084B48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072"/>
          <a:stretch/>
        </p:blipFill>
        <p:spPr>
          <a:xfrm>
            <a:off x="838200" y="2133565"/>
            <a:ext cx="5014205" cy="3665705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4027D703-37E0-4B68-BDFC-F28DEBF486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3563"/>
            <a:ext cx="5181600" cy="3735463"/>
          </a:xfr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2EF5E25-D62C-8C4F-9CA7-8890AB5EA2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13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6BC22770-0A58-49D4-9667-C6A2D927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2B9A5A-28C8-4891-AAD1-81F6DDDF21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5203105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DDB37FC-8715-481C-BF00-3F3A084E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5000" b="1" dirty="0"/>
              <a:t>Key Takeaways</a:t>
            </a:r>
          </a:p>
        </p:txBody>
      </p:sp>
      <p:pic>
        <p:nvPicPr>
          <p:cNvPr id="11" name="Google Shape;158;p22">
            <a:extLst>
              <a:ext uri="{FF2B5EF4-FFF2-40B4-BE49-F238E27FC236}">
                <a16:creationId xmlns:a16="http://schemas.microsoft.com/office/drawing/2014/main" id="{E2816460-3824-4672-8AC8-10B98F183AEA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0663" y="1825625"/>
            <a:ext cx="4030579" cy="4114799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2" name="Google Shape;159;p22">
            <a:extLst>
              <a:ext uri="{FF2B5EF4-FFF2-40B4-BE49-F238E27FC236}">
                <a16:creationId xmlns:a16="http://schemas.microsoft.com/office/drawing/2014/main" id="{D8010DFF-AD0E-481C-9284-F3118F218B0F}"/>
              </a:ext>
            </a:extLst>
          </p:cNvPr>
          <p:cNvSpPr txBox="1">
            <a:spLocks/>
          </p:cNvSpPr>
          <p:nvPr/>
        </p:nvSpPr>
        <p:spPr>
          <a:xfrm>
            <a:off x="7161252" y="5940424"/>
            <a:ext cx="3929400" cy="29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Font typeface="Arial" panose="020B0604020202020204" pitchFamily="34" charset="0"/>
              <a:buNone/>
            </a:pPr>
            <a:r>
              <a:rPr lang="en-US" sz="1800" b="1"/>
              <a:t>Eileen Gu’s “Be Who You Are” campaign with Oakley</a:t>
            </a:r>
            <a:endParaRPr lang="en-US" sz="1800" b="1" dirty="0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806D890C-6EF5-884C-B347-CC351C58A2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56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02CAA91-D57B-48B1-AA0E-7753B1189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04F9ED-3723-483C-BA2F-90C635D07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282081"/>
              </p:ext>
            </p:extLst>
          </p:nvPr>
        </p:nvGraphicFramePr>
        <p:xfrm>
          <a:off x="1005785" y="1520224"/>
          <a:ext cx="5395015" cy="279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oogle Shape;165;p23">
            <a:extLst>
              <a:ext uri="{FF2B5EF4-FFF2-40B4-BE49-F238E27FC236}">
                <a16:creationId xmlns:a16="http://schemas.microsoft.com/office/drawing/2014/main" id="{4EC0B399-473E-4370-8A66-AACEC7E40F50}"/>
              </a:ext>
            </a:extLst>
          </p:cNvPr>
          <p:cNvPicPr preferRelativeResize="0"/>
          <p:nvPr/>
        </p:nvPicPr>
        <p:blipFill>
          <a:blip r:embed="rId8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882921">
            <a:off x="6553171" y="2194046"/>
            <a:ext cx="4248885" cy="357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B2950B5E-AFC8-2342-8287-42468FEE1FC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48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US Flag Vertical wallpaper by jsprice - a6 - Free on ZEDGE™ now.  Browse mill… | American flag wallpaper iphone, American flag wallpaper, Usa flag  wallpaper">
            <a:extLst>
              <a:ext uri="{FF2B5EF4-FFF2-40B4-BE49-F238E27FC236}">
                <a16:creationId xmlns:a16="http://schemas.microsoft.com/office/drawing/2014/main" id="{192387B9-BD59-4C78-A0BA-15999A1C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5"/>
          <a:stretch/>
        </p:blipFill>
        <p:spPr bwMode="auto">
          <a:xfrm>
            <a:off x="6096000" y="-1"/>
            <a:ext cx="6095999" cy="688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5B3F838-7462-4A01-A277-E83FDF2DD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1" b="5167"/>
          <a:stretch/>
        </p:blipFill>
        <p:spPr bwMode="auto">
          <a:xfrm>
            <a:off x="1" y="-22252"/>
            <a:ext cx="6095999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47955-44BF-4E0A-BA25-95345C67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95" y="272455"/>
            <a:ext cx="10515600" cy="84365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" sz="6600" b="1" dirty="0">
                <a:solidFill>
                  <a:schemeClr val="tx1"/>
                </a:solidFill>
              </a:rPr>
              <a:t>Competitors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7410A2-0826-415C-B1EC-376C9456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797" y="1722636"/>
            <a:ext cx="5751630" cy="3793986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48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Eileen Gu</a:t>
            </a:r>
          </a:p>
          <a:p>
            <a:pPr marL="0" indent="0">
              <a:lnSpc>
                <a:spcPct val="150000"/>
              </a:lnSpc>
              <a:buClr>
                <a:schemeClr val="lt1"/>
              </a:buClr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US" sz="2400" b="1" dirty="0">
                <a:solidFill>
                  <a:schemeClr val="bg1"/>
                </a:solidFill>
              </a:rPr>
              <a:t>Born &amp; raised in the U.S.</a:t>
            </a: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US" sz="2400" b="1" dirty="0">
                <a:solidFill>
                  <a:schemeClr val="bg1"/>
                </a:solidFill>
              </a:rPr>
              <a:t>Single, immigrant Mother from China</a:t>
            </a: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US" sz="2400" b="1" dirty="0">
                <a:solidFill>
                  <a:schemeClr val="bg1"/>
                </a:solidFill>
              </a:rPr>
              <a:t>Competes for China since 2019 as a Skier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3DB94A-F437-42A7-8C46-D49043F82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872" y="1722636"/>
            <a:ext cx="5884484" cy="3793986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48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Nathan Chen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endParaRPr lang="en-US" sz="44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Born &amp; raised in the U.S.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Parents immigrated from China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Competes for U.S. as a Figure Skater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9E1BF62-1933-4270-907E-1DF44CD7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93270" l="10000" r="90000">
                        <a14:foregroundMark x1="50778" y1="90011" x2="50778" y2="90011"/>
                        <a14:foregroundMark x1="49889" y1="93270" x2="49889" y2="93270"/>
                        <a14:foregroundMark x1="29667" y1="11882" x2="29667" y2="11882"/>
                        <a14:foregroundMark x1="67444" y1="11882" x2="67444" y2="11882"/>
                        <a14:foregroundMark x1="74444" y1="22713" x2="74444" y2="22713"/>
                        <a14:foregroundMark x1="16556" y1="13565" x2="16556" y2="13565"/>
                        <a14:backgroundMark x1="49000" y1="19348" x2="49000" y2="19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85" y="5473076"/>
            <a:ext cx="1144519" cy="12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ee the source image">
            <a:extLst>
              <a:ext uri="{FF2B5EF4-FFF2-40B4-BE49-F238E27FC236}">
                <a16:creationId xmlns:a16="http://schemas.microsoft.com/office/drawing/2014/main" id="{5F5E5A6A-2B91-476E-98D3-DE531EC2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93270" l="10000" r="90000">
                        <a14:foregroundMark x1="50778" y1="90011" x2="50778" y2="90011"/>
                        <a14:foregroundMark x1="49889" y1="93270" x2="49889" y2="93270"/>
                        <a14:foregroundMark x1="29667" y1="11882" x2="29667" y2="11882"/>
                        <a14:foregroundMark x1="67444" y1="11882" x2="67444" y2="11882"/>
                        <a14:foregroundMark x1="74444" y1="22713" x2="74444" y2="22713"/>
                        <a14:foregroundMark x1="16556" y1="13565" x2="16556" y2="13565"/>
                        <a14:backgroundMark x1="49000" y1="19348" x2="49000" y2="19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65" y="5474753"/>
            <a:ext cx="1144519" cy="12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EAB56E10-D510-4F96-8302-C738F647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93270" l="10000" r="90000">
                        <a14:foregroundMark x1="50778" y1="90011" x2="50778" y2="90011"/>
                        <a14:foregroundMark x1="49889" y1="93270" x2="49889" y2="93270"/>
                        <a14:foregroundMark x1="29667" y1="11882" x2="29667" y2="11882"/>
                        <a14:foregroundMark x1="67444" y1="11882" x2="67444" y2="11882"/>
                        <a14:foregroundMark x1="74444" y1="22713" x2="74444" y2="22713"/>
                        <a14:foregroundMark x1="16556" y1="13565" x2="16556" y2="13565"/>
                        <a14:backgroundMark x1="49000" y1="19348" x2="49000" y2="19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39" y="5516621"/>
            <a:ext cx="1144519" cy="12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D695A1DC-9221-410C-966D-28CC91DE2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29" b="97886" l="10000" r="90690">
                        <a14:foregroundMark x1="13448" y1="5224" x2="13448" y2="5224"/>
                        <a14:foregroundMark x1="24483" y1="4353" x2="24483" y2="4353"/>
                        <a14:foregroundMark x1="90690" y1="4602" x2="90690" y2="4602"/>
                        <a14:foregroundMark x1="48448" y1="92413" x2="48448" y2="92413"/>
                        <a14:foregroundMark x1="48448" y1="97886" x2="48448" y2="97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488" b="-1"/>
          <a:stretch/>
        </p:blipFill>
        <p:spPr bwMode="auto">
          <a:xfrm>
            <a:off x="2830119" y="5442931"/>
            <a:ext cx="872387" cy="1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ee the source image">
            <a:extLst>
              <a:ext uri="{FF2B5EF4-FFF2-40B4-BE49-F238E27FC236}">
                <a16:creationId xmlns:a16="http://schemas.microsoft.com/office/drawing/2014/main" id="{648FBC2F-61BB-48DA-9197-29FEBC24C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29" b="97886" l="10000" r="90690">
                        <a14:foregroundMark x1="13448" y1="5224" x2="13448" y2="5224"/>
                        <a14:foregroundMark x1="24483" y1="4353" x2="24483" y2="4353"/>
                        <a14:foregroundMark x1="90690" y1="4602" x2="90690" y2="4602"/>
                        <a14:foregroundMark x1="48448" y1="92413" x2="48448" y2="92413"/>
                        <a14:foregroundMark x1="48448" y1="97886" x2="48448" y2="97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488" b="-1"/>
          <a:stretch/>
        </p:blipFill>
        <p:spPr bwMode="auto">
          <a:xfrm>
            <a:off x="8770388" y="5484803"/>
            <a:ext cx="872387" cy="1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verything you should know about Olympic skier and model Eileen Gu">
            <a:extLst>
              <a:ext uri="{FF2B5EF4-FFF2-40B4-BE49-F238E27FC236}">
                <a16:creationId xmlns:a16="http://schemas.microsoft.com/office/drawing/2014/main" id="{BA8C8FF9-A988-4CF5-A1A2-B4350653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60" y="1722635"/>
            <a:ext cx="1709265" cy="170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4464420A-D53E-4192-90BC-BFA7E1844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/>
          <a:stretch/>
        </p:blipFill>
        <p:spPr bwMode="auto">
          <a:xfrm>
            <a:off x="10350868" y="1743266"/>
            <a:ext cx="1652117" cy="167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56;p13">
            <a:extLst>
              <a:ext uri="{FF2B5EF4-FFF2-40B4-BE49-F238E27FC236}">
                <a16:creationId xmlns:a16="http://schemas.microsoft.com/office/drawing/2014/main" id="{B00BA790-EA99-D343-B4AF-3F21693995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6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US Flag Vertical wallpaper by jsprice - a6 - Free on ZEDGE™ now.  Browse mill… | American flag wallpaper iphone, American flag wallpaper, Usa flag  wallpaper">
            <a:extLst>
              <a:ext uri="{FF2B5EF4-FFF2-40B4-BE49-F238E27FC236}">
                <a16:creationId xmlns:a16="http://schemas.microsoft.com/office/drawing/2014/main" id="{192387B9-BD59-4C78-A0BA-15999A1C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5"/>
          <a:stretch/>
        </p:blipFill>
        <p:spPr bwMode="auto">
          <a:xfrm>
            <a:off x="6096000" y="-16815"/>
            <a:ext cx="6095999" cy="69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5B3F838-7462-4A01-A277-E83FDF2DD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1" b="5167"/>
          <a:stretch/>
        </p:blipFill>
        <p:spPr bwMode="auto">
          <a:xfrm>
            <a:off x="1" y="-22252"/>
            <a:ext cx="6095999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0CB097-DAFA-794B-8088-5290F9B9B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701977"/>
              </p:ext>
            </p:extLst>
          </p:nvPr>
        </p:nvGraphicFramePr>
        <p:xfrm>
          <a:off x="549714" y="272454"/>
          <a:ext cx="10515600" cy="83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7410A2-0826-415C-B1EC-376C9456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5417" y="1769759"/>
            <a:ext cx="5768183" cy="368458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n-US" sz="4200" b="1" dirty="0">
                <a:solidFill>
                  <a:schemeClr val="bg1"/>
                </a:solidFill>
              </a:rPr>
              <a:t>Eileen Gu</a:t>
            </a:r>
          </a:p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Received in China as the “Snow Princess” after her win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Many in U.S. skeptical of her dual identity as Chinese &amp; American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Criticized in the U.S. for using her American training to benefit China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3DB94A-F437-42A7-8C46-D49043F82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4247" y="1769758"/>
            <a:ext cx="5486400" cy="368458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n-US" sz="3800" b="1" dirty="0">
                <a:solidFill>
                  <a:schemeClr val="bg1"/>
                </a:solidFill>
              </a:rPr>
              <a:t>Nathan Chen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Received in the U.S. as a champion 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Poster boy for the U.S. Olympic Team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Many in China critical of his “traitorship” for competing for the U.S.</a:t>
            </a:r>
          </a:p>
        </p:txBody>
      </p:sp>
      <p:pic>
        <p:nvPicPr>
          <p:cNvPr id="16" name="Google Shape;82;p15">
            <a:extLst>
              <a:ext uri="{FF2B5EF4-FFF2-40B4-BE49-F238E27FC236}">
                <a16:creationId xmlns:a16="http://schemas.microsoft.com/office/drawing/2014/main" id="{D317C747-DDCB-41BA-B6B8-A32C72794AA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585" y="5629157"/>
            <a:ext cx="4066748" cy="734400"/>
          </a:xfrm>
          <a:prstGeom prst="rect">
            <a:avLst/>
          </a:prstGeom>
          <a:solidFill>
            <a:srgbClr val="A07B98"/>
          </a:solidFill>
          <a:ln>
            <a:solidFill>
              <a:schemeClr val="bg2"/>
            </a:solidFill>
          </a:ln>
        </p:spPr>
      </p:pic>
      <p:pic>
        <p:nvPicPr>
          <p:cNvPr id="19" name="Google Shape;81;p15">
            <a:extLst>
              <a:ext uri="{FF2B5EF4-FFF2-40B4-BE49-F238E27FC236}">
                <a16:creationId xmlns:a16="http://schemas.microsoft.com/office/drawing/2014/main" id="{0509EB4C-6DD7-4559-B242-D1D5E5DD15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4547" y="5654074"/>
            <a:ext cx="4243750" cy="9493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2" name="Picture 2" descr="Everything you should know about Olympic skier and model Eileen Gu">
            <a:extLst>
              <a:ext uri="{FF2B5EF4-FFF2-40B4-BE49-F238E27FC236}">
                <a16:creationId xmlns:a16="http://schemas.microsoft.com/office/drawing/2014/main" id="{67F7B9E0-8ED6-D44F-B2A9-D9883260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19" y="1386460"/>
            <a:ext cx="1076802" cy="107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e the source image">
            <a:extLst>
              <a:ext uri="{FF2B5EF4-FFF2-40B4-BE49-F238E27FC236}">
                <a16:creationId xmlns:a16="http://schemas.microsoft.com/office/drawing/2014/main" id="{CE90F01D-F889-FB43-86D7-46CDCF0FA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/>
          <a:stretch/>
        </p:blipFill>
        <p:spPr bwMode="auto">
          <a:xfrm>
            <a:off x="10836832" y="1441381"/>
            <a:ext cx="1065973" cy="108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0675A953-6B4A-9D4E-BCC3-5D5A231A00C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DDA255E-7A6D-D549-844F-578510A7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95" y="272455"/>
            <a:ext cx="9871758" cy="84365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" sz="6600" b="1" dirty="0">
                <a:solidFill>
                  <a:schemeClr val="tx1"/>
                </a:solidFill>
              </a:rPr>
              <a:t>Is there a Double Standard?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2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6731-9DD5-4B62-88BB-70D45120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Objective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7044CF4-2689-4B3D-B377-02293AE13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431242"/>
              </p:ext>
            </p:extLst>
          </p:nvPr>
        </p:nvGraphicFramePr>
        <p:xfrm>
          <a:off x="255717" y="1690689"/>
          <a:ext cx="11098083" cy="394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oogle Shape;90;p16">
            <a:extLst>
              <a:ext uri="{FF2B5EF4-FFF2-40B4-BE49-F238E27FC236}">
                <a16:creationId xmlns:a16="http://schemas.microsoft.com/office/drawing/2014/main" id="{45799734-A6D1-45B6-A99C-6ADA4D9E260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7684" y="1387915"/>
            <a:ext cx="5063276" cy="7669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91;p16">
            <a:extLst>
              <a:ext uri="{FF2B5EF4-FFF2-40B4-BE49-F238E27FC236}">
                <a16:creationId xmlns:a16="http://schemas.microsoft.com/office/drawing/2014/main" id="{8AAD629D-3BFC-4D2F-B2E8-9C1BD192834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717" y="5634459"/>
            <a:ext cx="4099997" cy="10043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4403B4C8-6206-0043-8F21-22979CED220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11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7736BDCA-5259-4512-803F-2CC8EA84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6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B8DDF-E8E5-4FF3-BC61-52C4A371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Data Collection and Pre-processing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9A7F2-979C-4C2D-BCA2-BA072BFCD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38691"/>
              </p:ext>
            </p:extLst>
          </p:nvPr>
        </p:nvGraphicFramePr>
        <p:xfrm>
          <a:off x="120154" y="1334278"/>
          <a:ext cx="11793892" cy="539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BDFDD9F-4D6F-44E2-8172-1A260F4613D6}"/>
              </a:ext>
            </a:extLst>
          </p:cNvPr>
          <p:cNvGrpSpPr/>
          <p:nvPr/>
        </p:nvGrpSpPr>
        <p:grpSpPr>
          <a:xfrm>
            <a:off x="1630889" y="4463731"/>
            <a:ext cx="10551777" cy="1163586"/>
            <a:chOff x="2092217" y="4456494"/>
            <a:chExt cx="9408113" cy="938822"/>
          </a:xfrm>
        </p:grpSpPr>
        <p:pic>
          <p:nvPicPr>
            <p:cNvPr id="5" name="Google Shape;99;p17">
              <a:extLst>
                <a:ext uri="{FF2B5EF4-FFF2-40B4-BE49-F238E27FC236}">
                  <a16:creationId xmlns:a16="http://schemas.microsoft.com/office/drawing/2014/main" id="{5F7F54A8-0F1D-405E-B399-98880EC175A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9936" y="4588655"/>
              <a:ext cx="737247" cy="636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00;p17">
              <a:extLst>
                <a:ext uri="{FF2B5EF4-FFF2-40B4-BE49-F238E27FC236}">
                  <a16:creationId xmlns:a16="http://schemas.microsoft.com/office/drawing/2014/main" id="{B403F553-B112-4A62-9564-0110EDEA025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92217" y="4456494"/>
              <a:ext cx="908922" cy="88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F9BB75-51B2-4F6C-AD69-65A75A04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6596" y="4549169"/>
              <a:ext cx="792500" cy="792500"/>
            </a:xfrm>
            <a:prstGeom prst="rect">
              <a:avLst/>
            </a:prstGeom>
          </p:spPr>
        </p:pic>
        <p:pic>
          <p:nvPicPr>
            <p:cNvPr id="10" name="Picture 9" descr="A hand holding a yellow toy&#10;&#10;Description automatically generated with low confidence">
              <a:extLst>
                <a:ext uri="{FF2B5EF4-FFF2-40B4-BE49-F238E27FC236}">
                  <a16:creationId xmlns:a16="http://schemas.microsoft.com/office/drawing/2014/main" id="{AA906503-06A1-4B9B-B768-5D71DFF04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136" b="89879" l="10000" r="90000">
                          <a14:foregroundMark x1="54651" y1="5136" x2="54651" y2="5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4553" y="4588655"/>
              <a:ext cx="1047929" cy="806661"/>
            </a:xfrm>
            <a:prstGeom prst="rect">
              <a:avLst/>
            </a:prstGeom>
          </p:spPr>
        </p:pic>
        <p:pic>
          <p:nvPicPr>
            <p:cNvPr id="12" name="Picture 11" descr="A pair of scissors&#10;&#10;Description automatically generated with medium confidence">
              <a:extLst>
                <a:ext uri="{FF2B5EF4-FFF2-40B4-BE49-F238E27FC236}">
                  <a16:creationId xmlns:a16="http://schemas.microsoft.com/office/drawing/2014/main" id="{C5146B1C-C566-4D85-9337-A8254267F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309" b="98806" l="1625" r="98875">
                          <a14:foregroundMark x1="95700" y1="49173" x2="95700" y2="49173"/>
                          <a14:foregroundMark x1="33500" y1="95085" x2="33500" y2="95085"/>
                          <a14:foregroundMark x1="26350" y1="7005" x2="26350" y2="7005"/>
                          <a14:foregroundMark x1="4925" y1="20142" x2="4925" y2="20142"/>
                          <a14:foregroundMark x1="25325" y1="1401" x2="25325" y2="1401"/>
                          <a14:foregroundMark x1="41650" y1="96027" x2="41650" y2="96027"/>
                          <a14:foregroundMark x1="98875" y1="58452" x2="98875" y2="58452"/>
                          <a14:foregroundMark x1="42650" y1="98806" x2="42650" y2="98806"/>
                          <a14:foregroundMark x1="1625" y1="17708" x2="1625" y2="177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0877113" y="4546771"/>
              <a:ext cx="623217" cy="678372"/>
            </a:xfrm>
            <a:prstGeom prst="rect">
              <a:avLst/>
            </a:prstGeom>
          </p:spPr>
        </p:pic>
      </p:grp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AE57D6B1-48C8-AC4D-82B7-6CA6E41D5DD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63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5CCA-F730-45E0-A832-817CA81B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4"/>
            <a:ext cx="12192000" cy="1325563"/>
          </a:xfrm>
        </p:spPr>
        <p:txBody>
          <a:bodyPr>
            <a:noAutofit/>
          </a:bodyPr>
          <a:lstStyle/>
          <a:p>
            <a:r>
              <a:rPr lang="en-US" b="1" dirty="0"/>
              <a:t>Chen – Sentiment Analysis and Topic Modeling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814286C5-C1A6-45F4-A64B-8276CBF39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028464"/>
              </p:ext>
            </p:extLst>
          </p:nvPr>
        </p:nvGraphicFramePr>
        <p:xfrm>
          <a:off x="838200" y="227349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C1FD408-98B4-47D2-A0D8-CDC8E6AEC89D}"/>
              </a:ext>
            </a:extLst>
          </p:cNvPr>
          <p:cNvSpPr/>
          <p:nvPr/>
        </p:nvSpPr>
        <p:spPr>
          <a:xfrm>
            <a:off x="3254482" y="2472517"/>
            <a:ext cx="1074922" cy="10357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7F289-E72F-4737-9088-6789E7A76B6F}"/>
              </a:ext>
            </a:extLst>
          </p:cNvPr>
          <p:cNvSpPr/>
          <p:nvPr/>
        </p:nvSpPr>
        <p:spPr>
          <a:xfrm>
            <a:off x="6787677" y="2545005"/>
            <a:ext cx="1074921" cy="113125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3518A4-5085-474B-A37C-47F1E60DD45A}"/>
              </a:ext>
            </a:extLst>
          </p:cNvPr>
          <p:cNvSpPr/>
          <p:nvPr/>
        </p:nvSpPr>
        <p:spPr>
          <a:xfrm>
            <a:off x="10431624" y="2628981"/>
            <a:ext cx="1074921" cy="113125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Google Shape;107;p18">
            <a:extLst>
              <a:ext uri="{FF2B5EF4-FFF2-40B4-BE49-F238E27FC236}">
                <a16:creationId xmlns:a16="http://schemas.microsoft.com/office/drawing/2014/main" id="{D8735021-A819-4849-9E8C-B2795EDDCF1F}"/>
              </a:ext>
            </a:extLst>
          </p:cNvPr>
          <p:cNvSpPr/>
          <p:nvPr/>
        </p:nvSpPr>
        <p:spPr>
          <a:xfrm>
            <a:off x="11353800" y="1665848"/>
            <a:ext cx="542083" cy="607647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8;p18">
            <a:extLst>
              <a:ext uri="{FF2B5EF4-FFF2-40B4-BE49-F238E27FC236}">
                <a16:creationId xmlns:a16="http://schemas.microsoft.com/office/drawing/2014/main" id="{B5245F9C-BF38-4CFD-9EFC-9665AB1CC841}"/>
              </a:ext>
            </a:extLst>
          </p:cNvPr>
          <p:cNvSpPr/>
          <p:nvPr/>
        </p:nvSpPr>
        <p:spPr>
          <a:xfrm>
            <a:off x="981369" y="1694369"/>
            <a:ext cx="10372431" cy="4787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9;p18">
            <a:extLst>
              <a:ext uri="{FF2B5EF4-FFF2-40B4-BE49-F238E27FC236}">
                <a16:creationId xmlns:a16="http://schemas.microsoft.com/office/drawing/2014/main" id="{471E4D2F-DBFA-4212-9DF0-C80EAF40512A}"/>
              </a:ext>
            </a:extLst>
          </p:cNvPr>
          <p:cNvSpPr/>
          <p:nvPr/>
        </p:nvSpPr>
        <p:spPr>
          <a:xfrm>
            <a:off x="296117" y="1688593"/>
            <a:ext cx="542083" cy="4539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9911E5A-DB36-45A1-AFA7-2ECFF9944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335277"/>
              </p:ext>
            </p:extLst>
          </p:nvPr>
        </p:nvGraphicFramePr>
        <p:xfrm>
          <a:off x="1946123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647D250-431F-4559-BF37-8597166E4CFE}"/>
              </a:ext>
            </a:extLst>
          </p:cNvPr>
          <p:cNvSpPr/>
          <p:nvPr/>
        </p:nvSpPr>
        <p:spPr>
          <a:xfrm>
            <a:off x="2153125" y="1754888"/>
            <a:ext cx="983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3652</a:t>
            </a:r>
            <a:endParaRPr lang="en-US" sz="1800" b="1" kern="1200" baseline="300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558938B-C546-4A01-9D27-1A3FDAF42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1953674"/>
              </p:ext>
            </p:extLst>
          </p:nvPr>
        </p:nvGraphicFramePr>
        <p:xfrm>
          <a:off x="5467650" y="1151968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3F3B4B4-9799-4325-83DB-B59828A7A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289183"/>
              </p:ext>
            </p:extLst>
          </p:nvPr>
        </p:nvGraphicFramePr>
        <p:xfrm>
          <a:off x="9066502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C1F3F922-35DE-4776-8AFD-60B84733EF40}"/>
              </a:ext>
            </a:extLst>
          </p:cNvPr>
          <p:cNvSpPr/>
          <p:nvPr/>
        </p:nvSpPr>
        <p:spPr>
          <a:xfrm>
            <a:off x="9273505" y="1746845"/>
            <a:ext cx="983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0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10929</a:t>
            </a:r>
            <a:endParaRPr lang="en-US" sz="2000" b="1" kern="1200" baseline="300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oogle Shape;56;p13">
            <a:extLst>
              <a:ext uri="{FF2B5EF4-FFF2-40B4-BE49-F238E27FC236}">
                <a16:creationId xmlns:a16="http://schemas.microsoft.com/office/drawing/2014/main" id="{BB7F4413-D7D2-B243-B54C-EEF706A7A74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32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5CCA-F730-45E0-A832-817CA81B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4"/>
            <a:ext cx="12192000" cy="1325563"/>
          </a:xfrm>
        </p:spPr>
        <p:txBody>
          <a:bodyPr>
            <a:noAutofit/>
          </a:bodyPr>
          <a:lstStyle/>
          <a:p>
            <a:r>
              <a:rPr lang="en-US" b="1" dirty="0"/>
              <a:t>Gu – Sentiment Analysis and Topic Modeling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814286C5-C1A6-45F4-A64B-8276CBF39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940973"/>
              </p:ext>
            </p:extLst>
          </p:nvPr>
        </p:nvGraphicFramePr>
        <p:xfrm>
          <a:off x="838200" y="227349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C1FD408-98B4-47D2-A0D8-CDC8E6AEC89D}"/>
              </a:ext>
            </a:extLst>
          </p:cNvPr>
          <p:cNvSpPr/>
          <p:nvPr/>
        </p:nvSpPr>
        <p:spPr>
          <a:xfrm>
            <a:off x="3254482" y="2472517"/>
            <a:ext cx="1074922" cy="10357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7F289-E72F-4737-9088-6789E7A76B6F}"/>
              </a:ext>
            </a:extLst>
          </p:cNvPr>
          <p:cNvSpPr/>
          <p:nvPr/>
        </p:nvSpPr>
        <p:spPr>
          <a:xfrm>
            <a:off x="6787677" y="2545005"/>
            <a:ext cx="1074921" cy="113125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3518A4-5085-474B-A37C-47F1E60DD45A}"/>
              </a:ext>
            </a:extLst>
          </p:cNvPr>
          <p:cNvSpPr/>
          <p:nvPr/>
        </p:nvSpPr>
        <p:spPr>
          <a:xfrm>
            <a:off x="10431624" y="2628981"/>
            <a:ext cx="1074921" cy="113125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Google Shape;107;p18">
            <a:extLst>
              <a:ext uri="{FF2B5EF4-FFF2-40B4-BE49-F238E27FC236}">
                <a16:creationId xmlns:a16="http://schemas.microsoft.com/office/drawing/2014/main" id="{D8735021-A819-4849-9E8C-B2795EDDCF1F}"/>
              </a:ext>
            </a:extLst>
          </p:cNvPr>
          <p:cNvSpPr/>
          <p:nvPr/>
        </p:nvSpPr>
        <p:spPr>
          <a:xfrm>
            <a:off x="11353800" y="1665848"/>
            <a:ext cx="542083" cy="607647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8;p18">
            <a:extLst>
              <a:ext uri="{FF2B5EF4-FFF2-40B4-BE49-F238E27FC236}">
                <a16:creationId xmlns:a16="http://schemas.microsoft.com/office/drawing/2014/main" id="{B5245F9C-BF38-4CFD-9EFC-9665AB1CC841}"/>
              </a:ext>
            </a:extLst>
          </p:cNvPr>
          <p:cNvSpPr/>
          <p:nvPr/>
        </p:nvSpPr>
        <p:spPr>
          <a:xfrm>
            <a:off x="981369" y="1694369"/>
            <a:ext cx="10372431" cy="4787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2" name="Google Shape;109;p18">
            <a:extLst>
              <a:ext uri="{FF2B5EF4-FFF2-40B4-BE49-F238E27FC236}">
                <a16:creationId xmlns:a16="http://schemas.microsoft.com/office/drawing/2014/main" id="{471E4D2F-DBFA-4212-9DF0-C80EAF40512A}"/>
              </a:ext>
            </a:extLst>
          </p:cNvPr>
          <p:cNvSpPr/>
          <p:nvPr/>
        </p:nvSpPr>
        <p:spPr>
          <a:xfrm>
            <a:off x="296117" y="1688593"/>
            <a:ext cx="542083" cy="4539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9911E5A-DB36-45A1-AFA7-2ECFF9944A00}"/>
              </a:ext>
            </a:extLst>
          </p:cNvPr>
          <p:cNvGraphicFramePr/>
          <p:nvPr/>
        </p:nvGraphicFramePr>
        <p:xfrm>
          <a:off x="1946123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647D250-431F-4559-BF37-8597166E4CFE}"/>
              </a:ext>
            </a:extLst>
          </p:cNvPr>
          <p:cNvSpPr/>
          <p:nvPr/>
        </p:nvSpPr>
        <p:spPr>
          <a:xfrm>
            <a:off x="2153125" y="1754888"/>
            <a:ext cx="983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5434</a:t>
            </a:r>
            <a:endParaRPr lang="en-US" sz="1800" b="1" kern="1200" baseline="30000" dirty="0">
              <a:solidFill>
                <a:schemeClr val="bg1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558938B-C546-4A01-9D27-1A3FDAF42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22369"/>
              </p:ext>
            </p:extLst>
          </p:nvPr>
        </p:nvGraphicFramePr>
        <p:xfrm>
          <a:off x="5467650" y="1151968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3F3B4B4-9799-4325-83DB-B59828A7ADEB}"/>
              </a:ext>
            </a:extLst>
          </p:cNvPr>
          <p:cNvGraphicFramePr/>
          <p:nvPr/>
        </p:nvGraphicFramePr>
        <p:xfrm>
          <a:off x="9066502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C1F3F922-35DE-4776-8AFD-60B84733EF40}"/>
              </a:ext>
            </a:extLst>
          </p:cNvPr>
          <p:cNvSpPr/>
          <p:nvPr/>
        </p:nvSpPr>
        <p:spPr>
          <a:xfrm>
            <a:off x="9273505" y="1746845"/>
            <a:ext cx="983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0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9770</a:t>
            </a:r>
            <a:endParaRPr lang="en-US" sz="2000" b="1" kern="1200" baseline="30000" dirty="0">
              <a:solidFill>
                <a:schemeClr val="bg1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15" name="Google Shape;56;p13">
            <a:extLst>
              <a:ext uri="{FF2B5EF4-FFF2-40B4-BE49-F238E27FC236}">
                <a16:creationId xmlns:a16="http://schemas.microsoft.com/office/drawing/2014/main" id="{053162EA-CA6A-0740-B6A6-D7CCE26DF60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10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9AF2-2C3A-4251-95B2-3844821F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/>
              <a:t>Gu – Degree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7A449-68CF-4B02-9FF2-2C9FFBAF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91"/>
          <a:stretch/>
        </p:blipFill>
        <p:spPr>
          <a:xfrm>
            <a:off x="1617372" y="1343746"/>
            <a:ext cx="9635347" cy="551425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1FF1A-C246-4612-81BE-7B96E940340C}"/>
              </a:ext>
            </a:extLst>
          </p:cNvPr>
          <p:cNvSpPr/>
          <p:nvPr/>
        </p:nvSpPr>
        <p:spPr>
          <a:xfrm>
            <a:off x="2425960" y="1239878"/>
            <a:ext cx="895739" cy="52529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FA088-6E28-484D-A74B-03E3AE1D57DE}"/>
              </a:ext>
            </a:extLst>
          </p:cNvPr>
          <p:cNvSpPr txBox="1"/>
          <p:nvPr/>
        </p:nvSpPr>
        <p:spPr>
          <a:xfrm>
            <a:off x="4329404" y="3107094"/>
            <a:ext cx="32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Avg Degree = </a:t>
            </a:r>
            <a:r>
              <a:rPr lang="en-US" sz="2400" b="1" dirty="0">
                <a:solidFill>
                  <a:srgbClr val="FF0000"/>
                </a:solidFill>
              </a:rPr>
              <a:t>1.264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21DAF836-A525-FF4C-BD8B-EC6772E367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46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E07F-D5DF-43DD-9F2E-D75C5CEB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1372850" cy="1325563"/>
          </a:xfrm>
        </p:spPr>
        <p:txBody>
          <a:bodyPr>
            <a:noAutofit/>
          </a:bodyPr>
          <a:lstStyle/>
          <a:p>
            <a:r>
              <a:rPr lang="en-US" sz="5000" b="1" dirty="0"/>
              <a:t>Gu – Grassroots-Driven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69FE5-87BE-4D73-AD97-64D1FB74D4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0959"/>
            <a:ext cx="5181600" cy="358067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F82B07-FC15-4957-ACA3-20FE76730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3135"/>
            <a:ext cx="5181600" cy="35963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CB84B-1574-41A8-BE13-61D20890522F}"/>
              </a:ext>
            </a:extLst>
          </p:cNvPr>
          <p:cNvSpPr txBox="1"/>
          <p:nvPr/>
        </p:nvSpPr>
        <p:spPr>
          <a:xfrm>
            <a:off x="1324947" y="6008915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Considering all network members (max degree = 300)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5491F-9C9F-4164-B050-F36E5C690AD6}"/>
              </a:ext>
            </a:extLst>
          </p:cNvPr>
          <p:cNvSpPr txBox="1"/>
          <p:nvPr/>
        </p:nvSpPr>
        <p:spPr>
          <a:xfrm>
            <a:off x="6593634" y="6004123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Considering network members with degree &lt;=5</a:t>
            </a:r>
          </a:p>
        </p:txBody>
      </p:sp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7B1B008D-A7A2-F741-A83A-8F65866D62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64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407</Words>
  <Application>Microsoft Macintosh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Aparajita</vt:lpstr>
      <vt:lpstr>Arial</vt:lpstr>
      <vt:lpstr>Calibri</vt:lpstr>
      <vt:lpstr>Calibri Light</vt:lpstr>
      <vt:lpstr>Office Theme</vt:lpstr>
      <vt:lpstr>PowerPoint Presentation</vt:lpstr>
      <vt:lpstr>Competitors</vt:lpstr>
      <vt:lpstr>Is there a Double Standard?</vt:lpstr>
      <vt:lpstr>Objective</vt:lpstr>
      <vt:lpstr>Data Collection and Pre-processing</vt:lpstr>
      <vt:lpstr>Chen – Sentiment Analysis and Topic Modeling</vt:lpstr>
      <vt:lpstr>Gu – Sentiment Analysis and Topic Modeling</vt:lpstr>
      <vt:lpstr>Gu – Degree Distribution</vt:lpstr>
      <vt:lpstr>Gu – Grassroots-Driven Network</vt:lpstr>
      <vt:lpstr>Chen– Degree Distribution</vt:lpstr>
      <vt:lpstr>Chen – Grassroots-Driven Network</vt:lpstr>
      <vt:lpstr>Key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Dipali, Neha</dc:creator>
  <cp:lastModifiedBy>Basu, Soumi</cp:lastModifiedBy>
  <cp:revision>7</cp:revision>
  <dcterms:created xsi:type="dcterms:W3CDTF">2022-02-26T23:45:10Z</dcterms:created>
  <dcterms:modified xsi:type="dcterms:W3CDTF">2022-02-27T02:00:49Z</dcterms:modified>
</cp:coreProperties>
</file>